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36.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notesSlide37.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29.png" ContentType="image/png"/>
  <Override PartName="/ppt/media/image26.png" ContentType="image/png"/>
  <Override PartName="/ppt/media/image25.png" ContentType="image/png"/>
  <Override PartName="/ppt/media/image24.png" ContentType="image/png"/>
  <Override PartName="/ppt/media/image11.jpeg" ContentType="image/jpeg"/>
  <Override PartName="/ppt/media/image22.png" ContentType="image/png"/>
  <Override PartName="/ppt/media/image21.png" ContentType="image/png"/>
  <Override PartName="/ppt/media/image19.png" ContentType="image/png"/>
  <Override PartName="/ppt/media/image17.png" ContentType="image/png"/>
  <Override PartName="/ppt/media/image16.jpeg" ContentType="image/jpeg"/>
  <Override PartName="/ppt/media/image14.png" ContentType="image/png"/>
  <Override PartName="/ppt/media/image10.jpeg" ContentType="image/jpeg"/>
  <Override PartName="/ppt/media/image1.jpeg" ContentType="image/jpeg"/>
  <Override PartName="/ppt/media/image47.png" ContentType="image/png"/>
  <Override PartName="/ppt/media/image50.wmf" ContentType="image/x-wmf"/>
  <Override PartName="/ppt/media/image2.jpeg" ContentType="image/jpeg"/>
  <Override PartName="/ppt/media/image20.png" ContentType="image/png"/>
  <Override PartName="/ppt/media/image15.png" ContentType="image/png"/>
  <Override PartName="/ppt/media/image3.jpeg" ContentType="image/jpeg"/>
  <Override PartName="/ppt/media/image30.png" ContentType="image/png"/>
  <Override PartName="/ppt/media/image27.png" ContentType="image/png"/>
  <Override PartName="/ppt/media/image32.png" ContentType="image/png"/>
  <Override PartName="/ppt/media/image33.png" ContentType="image/png"/>
  <Override PartName="/ppt/media/image40.png" ContentType="image/png"/>
  <Override PartName="/ppt/media/image41.png" ContentType="image/png"/>
  <Override PartName="/ppt/media/image42.png" ContentType="image/png"/>
  <Override PartName="/ppt/media/image43.png" ContentType="image/png"/>
  <Override PartName="/ppt/media/image35.png" ContentType="image/png"/>
  <Override PartName="/ppt/media/image5.jpeg" ContentType="image/jpeg"/>
  <Override PartName="/ppt/media/image45.jpeg" ContentType="image/jpeg"/>
  <Override PartName="/ppt/media/image46.wmf" ContentType="image/x-wmf"/>
  <Override PartName="/ppt/media/image36.png" ContentType="image/png"/>
  <Override PartName="/ppt/media/image48.png" ContentType="image/png"/>
  <Override PartName="/ppt/media/image37.png" ContentType="image/png"/>
  <Override PartName="/ppt/media/image49.png" ContentType="image/png"/>
  <Override PartName="/ppt/media/image31.png" ContentType="image/png"/>
  <Override PartName="/ppt/media/image39.png" ContentType="image/png"/>
  <Override PartName="/ppt/media/image9.png" ContentType="image/png"/>
  <Override PartName="/ppt/media/image18.png" ContentType="image/png"/>
  <Override PartName="/ppt/media/image6.jpeg" ContentType="image/jpeg"/>
  <Override PartName="/ppt/media/image38.png" ContentType="image/png"/>
  <Override PartName="/ppt/media/image8.jpeg" ContentType="image/jpeg"/>
  <Override PartName="/ppt/media/image7.jpeg" ContentType="image/jpeg"/>
  <Override PartName="/ppt/media/image28.png" ContentType="image/png"/>
  <Override PartName="/ppt/media/image44.png" ContentType="image/png"/>
  <Override PartName="/ppt/media/image13.jpeg" ContentType="image/jpeg"/>
  <Override PartName="/ppt/media/image23.png" ContentType="image/png"/>
  <Override PartName="/ppt/media/image12.jpeg" ContentType="image/jpeg"/>
  <Override PartName="/ppt/media/image34.png" ContentType="image/png"/>
  <Override PartName="/ppt/media/image4.png" ContentType="image/pn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defRPr>
            </a:pPr>
            <a:r>
              <a:rPr b="0" lang="en-US" sz="1400" spc="-1" strike="noStrike">
                <a:solidFill>
                  <a:srgbClr val="595959"/>
                </a:solidFill>
                <a:latin typeface="Gulim"/>
              </a:rPr>
              <a:t>Professional Movers vs. DYI Moving: 
Short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ser>
        <c:ser>
          <c:idx val="1"/>
          <c:order val="1"/>
          <c:tx>
            <c:strRef>
              <c:f>label 1</c:f>
              <c:strCache>
                <c:ptCount val="1"/>
                <c:pt idx="0">
                  <c:v>Estimated Cost of Professional Movers (50 miles)</c:v>
                </c:pt>
              </c:strCache>
            </c:strRef>
          </c:tx>
          <c:spPr>
            <a:solidFill>
              <a:srgbClr val="ed7d31"/>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483.333333333333</c:v>
                </c:pt>
                <c:pt idx="1">
                  <c:v>583.333333333333</c:v>
                </c:pt>
                <c:pt idx="2">
                  <c:v>1175</c:v>
                </c:pt>
                <c:pt idx="3">
                  <c:v>1766.66666666667</c:v>
                </c:pt>
              </c:numCache>
            </c:numRef>
          </c:val>
        </c:ser>
        <c:gapWidth val="219"/>
        <c:overlap val="-27"/>
        <c:axId val="51893422"/>
        <c:axId val="18884080"/>
      </c:barChart>
      <c:catAx>
        <c:axId val="51893422"/>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defRPr>
            </a:pPr>
          </a:p>
        </c:txPr>
        <c:crossAx val="18884080"/>
        <c:crosses val="autoZero"/>
        <c:auto val="1"/>
        <c:lblAlgn val="ctr"/>
        <c:lblOffset val="100"/>
        <c:noMultiLvlLbl val="0"/>
      </c:catAx>
      <c:valAx>
        <c:axId val="18884080"/>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defRPr>
            </a:pPr>
          </a:p>
        </c:txPr>
        <c:crossAx val="51893422"/>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defRPr>
          </a:pPr>
        </a:p>
      </c:txPr>
    </c:legend>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defRPr>
            </a:pPr>
            <a:r>
              <a:rPr b="0" lang="en-US" sz="1400" spc="-1" strike="noStrike">
                <a:solidFill>
                  <a:srgbClr val="595959"/>
                </a:solidFill>
                <a:latin typeface="Gulim"/>
              </a:rPr>
              <a:t>Professional Movers vs. DYI Moving: Long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ser>
        <c:ser>
          <c:idx val="1"/>
          <c:order val="1"/>
          <c:tx>
            <c:strRef>
              <c:f>label 1</c:f>
              <c:strCache>
                <c:ptCount val="1"/>
                <c:pt idx="0">
                  <c:v>Estimated Cost of Professional Movers (500 miles)</c:v>
                </c:pt>
              </c:strCache>
            </c:strRef>
          </c:tx>
          <c:spPr>
            <a:solidFill>
              <a:srgbClr val="ed7d31"/>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ser>
        <c:gapWidth val="219"/>
        <c:overlap val="-27"/>
        <c:axId val="6213327"/>
        <c:axId val="49088602"/>
      </c:barChart>
      <c:catAx>
        <c:axId val="6213327"/>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defRPr>
            </a:pPr>
          </a:p>
        </c:txPr>
        <c:crossAx val="49088602"/>
        <c:crosses val="autoZero"/>
        <c:auto val="1"/>
        <c:lblAlgn val="ctr"/>
        <c:lblOffset val="100"/>
        <c:noMultiLvlLbl val="0"/>
      </c:catAx>
      <c:valAx>
        <c:axId val="49088602"/>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defRPr>
            </a:pPr>
          </a:p>
        </c:txPr>
        <c:crossAx val="6213327"/>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defRPr>
          </a:pPr>
        </a:p>
      </c:txPr>
    </c:legend>
    <c:plotVisOnly val="1"/>
    <c:dispBlanksAs val="gap"/>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Movers</c:v>
                </c:pt>
              </c:strCache>
            </c:strRef>
          </c:tx>
          <c:spPr>
            <a:solidFill>
              <a:srgbClr val="4472c4"/>
            </a:solidFill>
            <a:ln>
              <a:noFill/>
            </a:ln>
          </c:spPr>
          <c:explosion val="2"/>
          <c:dPt>
            <c:idx val="0"/>
            <c:explosion val="2"/>
            <c:spPr>
              <a:solidFill>
                <a:srgbClr val="4472c4"/>
              </a:solidFill>
              <a:ln w="19080">
                <a:solidFill>
                  <a:srgbClr val="ffffff"/>
                </a:solidFill>
                <a:round/>
              </a:ln>
            </c:spPr>
          </c:dPt>
          <c:dPt>
            <c:idx val="1"/>
            <c:explosion val="2"/>
            <c:spPr>
              <a:solidFill>
                <a:srgbClr val="ed7d31"/>
              </a:solidFill>
              <a:ln w="19080">
                <a:solidFill>
                  <a:srgbClr val="ffffff"/>
                </a:solidFill>
                <a:round/>
              </a:ln>
            </c:spPr>
          </c:dPt>
          <c:dLbls>
            <c:numFmt formatCode="0.00%" sourceLinked="0"/>
            <c:dLbl>
              <c:idx val="0"/>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dLbl>
              <c:idx val="1"/>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showLeaderLines val="0"/>
          </c:dLbls>
          <c:cat>
            <c:strRef>
              <c:f>categories</c:f>
              <c:strCache>
                <c:ptCount val="2"/>
                <c:pt idx="0">
                  <c:v>DIY Move</c:v>
                </c:pt>
                <c:pt idx="1">
                  <c:v>Move With Professionals</c:v>
                </c:pt>
              </c:strCache>
            </c:strRef>
          </c:cat>
          <c:val>
            <c:numRef>
              <c:f>0</c:f>
              <c:numCache>
                <c:formatCode>General</c:formatCode>
                <c:ptCount val="2"/>
                <c:pt idx="0">
                  <c:v>0.783</c:v>
                </c:pt>
                <c:pt idx="1">
                  <c:v>0.217</c:v>
                </c:pt>
              </c:numCache>
            </c:numRef>
          </c:val>
        </c:ser>
        <c:firstSliceAng val="0"/>
      </c:pieChart>
      <c:spPr>
        <a:noFill/>
        <a:ln>
          <a:noFill/>
        </a:ln>
      </c:spPr>
    </c:plotArea>
    <c:legend>
      <c:legendPos val="b"/>
      <c:overlay val="0"/>
      <c:spPr>
        <a:noFill/>
        <a:ln>
          <a:noFill/>
        </a:ln>
      </c:spPr>
      <c:txPr>
        <a:bodyPr/>
        <a:lstStyle/>
        <a:p>
          <a:pPr>
            <a:defRPr b="0" sz="1197" spc="-1" strike="noStrike">
              <a:solidFill>
                <a:srgbClr val="595959"/>
              </a:solidFill>
              <a:latin typeface="Gulim"/>
            </a:defRPr>
          </a:pPr>
        </a:p>
      </c:txPr>
    </c:legend>
    <c:plotVisOnly val="1"/>
    <c:dispBlanksAs val="gap"/>
  </c:chart>
  <c:spPr>
    <a:no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Movers</c:v>
                </c:pt>
              </c:strCache>
            </c:strRef>
          </c:tx>
          <c:spPr>
            <a:solidFill>
              <a:srgbClr val="4472c4"/>
            </a:solidFill>
            <a:ln>
              <a:noFill/>
            </a:ln>
          </c:spPr>
          <c:explosion val="2"/>
          <c:dPt>
            <c:idx val="0"/>
            <c:explosion val="2"/>
            <c:spPr>
              <a:solidFill>
                <a:srgbClr val="4472c4"/>
              </a:solidFill>
              <a:ln w="19080">
                <a:solidFill>
                  <a:srgbClr val="ffffff"/>
                </a:solidFill>
                <a:round/>
              </a:ln>
            </c:spPr>
          </c:dPt>
          <c:dPt>
            <c:idx val="1"/>
            <c:explosion val="2"/>
            <c:spPr>
              <a:solidFill>
                <a:srgbClr val="ed7d31"/>
              </a:solidFill>
              <a:ln w="19080">
                <a:solidFill>
                  <a:srgbClr val="ffffff"/>
                </a:solidFill>
                <a:round/>
              </a:ln>
            </c:spPr>
          </c:dPt>
          <c:dLbls>
            <c:numFmt formatCode="0.00%" sourceLinked="0"/>
            <c:dLbl>
              <c:idx val="0"/>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dLbl>
              <c:idx val="1"/>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showLeaderLines val="0"/>
          </c:dLbls>
          <c:cat>
            <c:strRef>
              <c:f>categories</c:f>
              <c:strCache>
                <c:ptCount val="2"/>
                <c:pt idx="0">
                  <c:v>DIY Move</c:v>
                </c:pt>
                <c:pt idx="1">
                  <c:v>Move With Professionals</c:v>
                </c:pt>
              </c:strCache>
            </c:strRef>
          </c:cat>
          <c:val>
            <c:numRef>
              <c:f>0</c:f>
              <c:numCache>
                <c:formatCode>General</c:formatCode>
                <c:ptCount val="2"/>
                <c:pt idx="0">
                  <c:v>0.783</c:v>
                </c:pt>
                <c:pt idx="1">
                  <c:v>0.217</c:v>
                </c:pt>
              </c:numCache>
            </c:numRef>
          </c:val>
        </c:ser>
        <c:firstSliceAng val="0"/>
      </c:pieChart>
      <c:spPr>
        <a:noFill/>
        <a:ln>
          <a:noFill/>
        </a:ln>
      </c:spPr>
    </c:plotArea>
    <c:legend>
      <c:legendPos val="b"/>
      <c:overlay val="0"/>
      <c:spPr>
        <a:noFill/>
        <a:ln>
          <a:noFill/>
        </a:ln>
      </c:spPr>
      <c:txPr>
        <a:bodyPr/>
        <a:lstStyle/>
        <a:p>
          <a:pPr>
            <a:defRPr b="0" sz="1197" spc="-1" strike="noStrike">
              <a:solidFill>
                <a:srgbClr val="595959"/>
              </a:solidFill>
              <a:latin typeface="Gulim"/>
            </a:defRPr>
          </a:pPr>
        </a:p>
      </c:txPr>
    </c:legend>
    <c:plotVisOnly val="1"/>
    <c:dispBlanksAs val="gap"/>
  </c:chart>
  <c:spPr>
    <a:noFill/>
    <a:ln w="9360">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Average</c:v>
                </c:pt>
              </c:strCache>
            </c:strRef>
          </c:tx>
          <c:spPr>
            <a:gradFill>
              <a:gsLst>
                <a:gs pos="0">
                  <a:srgbClr val="8d8d8d"/>
                </a:gs>
                <a:gs pos="100000">
                  <a:srgbClr val="7e7e7e"/>
                </a:gs>
              </a:gsLst>
              <a:lin ang="5400000"/>
            </a:gradFill>
            <a:ln>
              <a:noFill/>
            </a:ln>
          </c:spPr>
          <c:invertIfNegative val="0"/>
          <c:dLbls>
            <c:txPr>
              <a:bodyPr/>
              <a:lstStyle/>
              <a:p>
                <a:pPr>
                  <a:defRPr b="0" sz="1000" spc="-1" strike="noStrike">
                    <a:solidFill>
                      <a:srgbClr val="ffffff"/>
                    </a:solidFill>
                    <a:latin typeface="Gulim"/>
                  </a:defRPr>
                </a:pPr>
              </a:p>
            </c:txPr>
            <c:dLblPos val="outEnd"/>
            <c:showLegendKey val="0"/>
            <c:showVal val="0"/>
            <c:showCatName val="0"/>
            <c:showSerName val="0"/>
            <c:showPercent val="0"/>
            <c:separator>; </c:separator>
            <c:showLeaderLines val="0"/>
          </c:dLbls>
          <c:cat>
            <c:strRef>
              <c:f>categories</c:f>
              <c:strCach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strCache>
            </c:strRef>
          </c:cat>
          <c:val>
            <c:numRef>
              <c:f>0</c:f>
              <c:numCache>
                <c:formatCode>General</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ser>
        <c:ser>
          <c:idx val="1"/>
          <c:order val="1"/>
          <c:tx>
            <c:strRef>
              <c:f>label 1</c:f>
              <c:strCache>
                <c:ptCount val="1"/>
                <c:pt idx="0">
                  <c:v>High Rate</c:v>
                </c:pt>
              </c:strCache>
            </c:strRef>
          </c:tx>
          <c:spPr>
            <a:gradFill>
              <a:gsLst>
                <a:gs pos="0">
                  <a:srgbClr val="a16782"/>
                </a:gs>
                <a:gs pos="100000">
                  <a:srgbClr val="994b71"/>
                </a:gs>
              </a:gsLst>
              <a:lin ang="5400000"/>
            </a:gradFill>
            <a:ln>
              <a:noFill/>
            </a:ln>
          </c:spPr>
          <c:invertIfNegative val="0"/>
          <c:dLbls>
            <c:txPr>
              <a:bodyPr/>
              <a:lstStyle/>
              <a:p>
                <a:pPr>
                  <a:defRPr b="0" sz="1000" spc="-1" strike="noStrike">
                    <a:solidFill>
                      <a:srgbClr val="ffffff"/>
                    </a:solidFill>
                    <a:latin typeface="Gulim"/>
                  </a:defRPr>
                </a:pPr>
              </a:p>
            </c:txPr>
            <c:dLblPos val="outEnd"/>
            <c:showLegendKey val="0"/>
            <c:showVal val="0"/>
            <c:showCatName val="0"/>
            <c:showSerName val="0"/>
            <c:showPercent val="0"/>
            <c:separator>; </c:separator>
            <c:showLeaderLines val="0"/>
          </c:dLbls>
          <c:cat>
            <c:strRef>
              <c:f>categories</c:f>
              <c:strCach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strCache>
            </c:strRef>
          </c:cat>
          <c:val>
            <c:numRef>
              <c:f>1</c:f>
              <c:numCache>
                <c:formatCode>General</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ser>
        <c:gapWidth val="100"/>
        <c:overlap val="-24"/>
        <c:axId val="58161732"/>
        <c:axId val="6270669"/>
      </c:barChart>
      <c:catAx>
        <c:axId val="58161732"/>
        <c:scaling>
          <c:orientation val="minMax"/>
        </c:scaling>
        <c:delete val="0"/>
        <c:axPos val="b"/>
        <c:numFmt formatCode="[$-409]mm/dd/yyyy" sourceLinked="1"/>
        <c:majorTickMark val="none"/>
        <c:minorTickMark val="none"/>
        <c:tickLblPos val="nextTo"/>
        <c:spPr>
          <a:ln w="12600">
            <a:solidFill>
              <a:srgbClr val="ffffff"/>
            </a:solidFill>
            <a:round/>
          </a:ln>
        </c:spPr>
        <c:txPr>
          <a:bodyPr/>
          <a:lstStyle/>
          <a:p>
            <a:pPr>
              <a:defRPr b="0" sz="1197" spc="-1" strike="noStrike">
                <a:solidFill>
                  <a:srgbClr val="ffffff"/>
                </a:solidFill>
                <a:latin typeface="Gulim"/>
              </a:defRPr>
            </a:pPr>
          </a:p>
        </c:txPr>
        <c:crossAx val="6270669"/>
        <c:crosses val="autoZero"/>
        <c:auto val="1"/>
        <c:lblAlgn val="ctr"/>
        <c:lblOffset val="100"/>
        <c:noMultiLvlLbl val="0"/>
      </c:catAx>
      <c:valAx>
        <c:axId val="6270669"/>
        <c:scaling>
          <c:orientation val="minMax"/>
        </c:scaling>
        <c:delete val="0"/>
        <c:axPos val="l"/>
        <c:majorGridlines>
          <c:spPr>
            <a:ln w="9360">
              <a:solidFill>
                <a:srgbClr val="ffffff"/>
              </a:solidFill>
              <a:round/>
            </a:ln>
          </c:spPr>
        </c:majorGridlines>
        <c:numFmt formatCode="\$#,##0.00" sourceLinked="0"/>
        <c:majorTickMark val="none"/>
        <c:minorTickMark val="none"/>
        <c:tickLblPos val="nextTo"/>
        <c:spPr>
          <a:ln w="6480">
            <a:noFill/>
          </a:ln>
        </c:spPr>
        <c:txPr>
          <a:bodyPr/>
          <a:lstStyle/>
          <a:p>
            <a:pPr>
              <a:defRPr b="0" sz="1197" spc="-1" strike="noStrike">
                <a:solidFill>
                  <a:srgbClr val="ffffff"/>
                </a:solidFill>
                <a:latin typeface="Gulim"/>
              </a:defRPr>
            </a:pPr>
          </a:p>
        </c:txPr>
        <c:crossAx val="58161732"/>
        <c:crosses val="autoZero"/>
        <c:crossBetween val="between"/>
      </c:valAx>
      <c:spPr>
        <a:noFill/>
        <a:ln>
          <a:noFill/>
        </a:ln>
      </c:spPr>
    </c:plotArea>
    <c:legend>
      <c:legendPos val="b"/>
      <c:overlay val="0"/>
      <c:spPr>
        <a:noFill/>
        <a:ln>
          <a:noFill/>
        </a:ln>
      </c:spPr>
      <c:txPr>
        <a:bodyPr/>
        <a:lstStyle/>
        <a:p>
          <a:pPr>
            <a:defRPr b="0" sz="1197" spc="-1" strike="noStrike">
              <a:solidFill>
                <a:srgbClr val="ffffff"/>
              </a:solidFill>
              <a:latin typeface="Gulim"/>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Gulim"/>
              </a:rPr>
              <a:t>Click to move the slide</a:t>
            </a:r>
            <a:endParaRPr b="0" lang="en-US" sz="1800" spc="-1" strike="noStrike">
              <a:solidFill>
                <a:srgbClr val="ffffff"/>
              </a:solidFill>
              <a:latin typeface="Gulim"/>
            </a:endParaRPr>
          </a:p>
        </p:txBody>
      </p:sp>
      <p:sp>
        <p:nvSpPr>
          <p:cNvPr id="43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39"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40"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41"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42"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E00C3F91-279E-428A-B77B-3BC94B123EA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685800" y="1143000"/>
            <a:ext cx="5486040" cy="3085920"/>
          </a:xfrm>
          <a:prstGeom prst="rect">
            <a:avLst/>
          </a:prstGeom>
        </p:spPr>
      </p:sp>
      <p:sp>
        <p:nvSpPr>
          <p:cNvPr id="75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slide is a non-animated version of the following slide. (Title Slide)</a:t>
            </a:r>
            <a:endParaRPr b="0" lang="en-US" sz="2000" spc="-1" strike="noStrike">
              <a:latin typeface="Arial"/>
            </a:endParaRPr>
          </a:p>
        </p:txBody>
      </p:sp>
      <p:sp>
        <p:nvSpPr>
          <p:cNvPr id="7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30485BB-4111-4DEF-A2B6-A0FDDA422862}" type="slidenum">
              <a:rPr b="0" lang="en-US" sz="1200" spc="-1" strike="noStrike">
                <a:latin typeface="Times New Roman"/>
              </a:rPr>
              <a:t>&lt;number&gt;</a:t>
            </a:fld>
            <a:endParaRPr b="0" lang="en-US" sz="1200" spc="-1" strike="noStrike">
              <a:latin typeface="Times New Roman"/>
            </a:endParaRPr>
          </a:p>
        </p:txBody>
      </p:sp>
      <p:sp>
        <p:nvSpPr>
          <p:cNvPr id="754"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685800" y="1143000"/>
            <a:ext cx="5486040" cy="3085920"/>
          </a:xfrm>
          <a:prstGeom prst="rect">
            <a:avLst/>
          </a:prstGeom>
        </p:spPr>
      </p:sp>
      <p:sp>
        <p:nvSpPr>
          <p:cNvPr id="78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AA20D67-9D98-46A9-800A-6B898AF290F9}" type="slidenum">
              <a:rPr b="0" lang="en-US" sz="1200" spc="-1" strike="noStrike">
                <a:latin typeface="Times New Roman"/>
              </a:rPr>
              <a:t>&lt;number&gt;</a:t>
            </a:fld>
            <a:endParaRPr b="0" lang="en-US" sz="1200" spc="-1" strike="noStrike">
              <a:latin typeface="Times New Roman"/>
            </a:endParaRPr>
          </a:p>
        </p:txBody>
      </p:sp>
      <p:sp>
        <p:nvSpPr>
          <p:cNvPr id="790"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sldImg"/>
          </p:nvPr>
        </p:nvSpPr>
        <p:spPr>
          <a:xfrm>
            <a:off x="685800" y="1143000"/>
            <a:ext cx="5486040" cy="3085920"/>
          </a:xfrm>
          <a:prstGeom prst="rect">
            <a:avLst/>
          </a:prstGeom>
        </p:spPr>
      </p:sp>
      <p:sp>
        <p:nvSpPr>
          <p:cNvPr id="79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6818884-181E-4251-B954-E9F1FB39162A}" type="slidenum">
              <a:rPr b="0" lang="en-US" sz="1200" spc="-1" strike="noStrike">
                <a:latin typeface="Times New Roman"/>
              </a:rPr>
              <a:t>&lt;number&gt;</a:t>
            </a:fld>
            <a:endParaRPr b="0" lang="en-US" sz="1200" spc="-1" strike="noStrike">
              <a:latin typeface="Times New Roman"/>
            </a:endParaRPr>
          </a:p>
        </p:txBody>
      </p:sp>
      <p:sp>
        <p:nvSpPr>
          <p:cNvPr id="794"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6040" cy="3085920"/>
          </a:xfrm>
          <a:prstGeom prst="rect">
            <a:avLst/>
          </a:prstGeom>
        </p:spPr>
      </p:sp>
      <p:sp>
        <p:nvSpPr>
          <p:cNvPr id="79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06CE023-A4BA-4D97-AABD-DC69D2B97099}" type="slidenum">
              <a:rPr b="0" lang="en-US" sz="1200" spc="-1" strike="noStrike">
                <a:latin typeface="Times New Roman"/>
              </a:rPr>
              <a:t>&lt;number&gt;</a:t>
            </a:fld>
            <a:endParaRPr b="0" lang="en-US" sz="1200" spc="-1" strike="noStrike">
              <a:latin typeface="Times New Roman"/>
            </a:endParaRPr>
          </a:p>
        </p:txBody>
      </p:sp>
      <p:sp>
        <p:nvSpPr>
          <p:cNvPr id="798"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685800" y="1143000"/>
            <a:ext cx="5486040" cy="3085920"/>
          </a:xfrm>
          <a:prstGeom prst="rect">
            <a:avLst/>
          </a:prstGeom>
        </p:spPr>
      </p:sp>
      <p:sp>
        <p:nvSpPr>
          <p:cNvPr id="80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Source for image https://www.realtor.com/advice/move/unpack-like-a-pro/</a:t>
            </a:r>
            <a:endParaRPr b="0" lang="en-US" sz="2000" spc="-1" strike="noStrike">
              <a:latin typeface="Arial"/>
            </a:endParaRPr>
          </a:p>
        </p:txBody>
      </p:sp>
      <p:sp>
        <p:nvSpPr>
          <p:cNvPr id="801"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02" name="TextShape 4"/>
          <p:cNvSpPr txBox="1"/>
          <p:nvPr/>
        </p:nvSpPr>
        <p:spPr>
          <a:xfrm>
            <a:off x="3884760" y="8685360"/>
            <a:ext cx="2971440" cy="458280"/>
          </a:xfrm>
          <a:prstGeom prst="rect">
            <a:avLst/>
          </a:prstGeom>
          <a:noFill/>
          <a:ln>
            <a:noFill/>
          </a:ln>
        </p:spPr>
        <p:txBody>
          <a:bodyPr anchor="b">
            <a:noAutofit/>
          </a:bodyPr>
          <a:p>
            <a:pPr algn="r">
              <a:lnSpc>
                <a:spcPct val="100000"/>
              </a:lnSpc>
            </a:pPr>
            <a:fld id="{95927191-8198-4553-B0DE-156F7E06CBD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sldImg"/>
          </p:nvPr>
        </p:nvSpPr>
        <p:spPr>
          <a:xfrm>
            <a:off x="685800" y="1143000"/>
            <a:ext cx="5486040" cy="3085920"/>
          </a:xfrm>
          <a:prstGeom prst="rect">
            <a:avLst/>
          </a:prstGeom>
        </p:spPr>
      </p:sp>
      <p:sp>
        <p:nvSpPr>
          <p:cNvPr id="80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0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34C8872-B621-4FE3-8F2A-4DB3AB77B419}" type="slidenum">
              <a:rPr b="0" lang="en-US" sz="1200" spc="-1" strike="noStrike">
                <a:latin typeface="Times New Roman"/>
              </a:rPr>
              <a:t>&lt;number&gt;</a:t>
            </a:fld>
            <a:endParaRPr b="0" lang="en-US" sz="1200" spc="-1" strike="noStrike">
              <a:latin typeface="Times New Roman"/>
            </a:endParaRPr>
          </a:p>
        </p:txBody>
      </p:sp>
      <p:sp>
        <p:nvSpPr>
          <p:cNvPr id="806"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685800" y="1143000"/>
            <a:ext cx="5486040" cy="3085920"/>
          </a:xfrm>
          <a:prstGeom prst="rect">
            <a:avLst/>
          </a:prstGeom>
        </p:spPr>
      </p:sp>
      <p:sp>
        <p:nvSpPr>
          <p:cNvPr id="80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9500A23-F6E5-475E-8841-D0B12958E8C3}" type="slidenum">
              <a:rPr b="0" lang="en-US" sz="1200" spc="-1" strike="noStrike">
                <a:latin typeface="Times New Roman"/>
              </a:rPr>
              <a:t>&lt;number&gt;</a:t>
            </a:fld>
            <a:endParaRPr b="0" lang="en-US" sz="1200" spc="-1" strike="noStrike">
              <a:latin typeface="Times New Roman"/>
            </a:endParaRPr>
          </a:p>
        </p:txBody>
      </p:sp>
      <p:sp>
        <p:nvSpPr>
          <p:cNvPr id="810"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6040" cy="3085920"/>
          </a:xfrm>
          <a:prstGeom prst="rect">
            <a:avLst/>
          </a:prstGeom>
        </p:spPr>
      </p:sp>
      <p:sp>
        <p:nvSpPr>
          <p:cNvPr id="8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3836203-E4EE-4C92-BDEE-8A4FD4E3E9EE}" type="slidenum">
              <a:rPr b="0" lang="en-US" sz="1200" spc="-1" strike="noStrike">
                <a:latin typeface="Times New Roman"/>
              </a:rPr>
              <a:t>&lt;number&gt;</a:t>
            </a:fld>
            <a:endParaRPr b="0" lang="en-US" sz="1200" spc="-1" strike="noStrike">
              <a:latin typeface="Times New Roman"/>
            </a:endParaRPr>
          </a:p>
        </p:txBody>
      </p:sp>
      <p:sp>
        <p:nvSpPr>
          <p:cNvPr id="814"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685800" y="1143000"/>
            <a:ext cx="5486040" cy="3085920"/>
          </a:xfrm>
          <a:prstGeom prst="rect">
            <a:avLst/>
          </a:prstGeom>
        </p:spPr>
      </p:sp>
      <p:sp>
        <p:nvSpPr>
          <p:cNvPr id="81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17"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18" name="TextShape 4"/>
          <p:cNvSpPr txBox="1"/>
          <p:nvPr/>
        </p:nvSpPr>
        <p:spPr>
          <a:xfrm>
            <a:off x="3884760" y="8685360"/>
            <a:ext cx="2971440" cy="458280"/>
          </a:xfrm>
          <a:prstGeom prst="rect">
            <a:avLst/>
          </a:prstGeom>
          <a:noFill/>
          <a:ln>
            <a:noFill/>
          </a:ln>
        </p:spPr>
        <p:txBody>
          <a:bodyPr anchor="b">
            <a:noAutofit/>
          </a:bodyPr>
          <a:p>
            <a:pPr algn="r">
              <a:lnSpc>
                <a:spcPct val="100000"/>
              </a:lnSpc>
            </a:pPr>
            <a:fld id="{618CEDDF-4035-4F32-AC5C-185011BB933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sldImg"/>
          </p:nvPr>
        </p:nvSpPr>
        <p:spPr>
          <a:xfrm>
            <a:off x="685800" y="1143000"/>
            <a:ext cx="5486040" cy="3085920"/>
          </a:xfrm>
          <a:prstGeom prst="rect">
            <a:avLst/>
          </a:prstGeom>
        </p:spPr>
      </p:sp>
      <p:sp>
        <p:nvSpPr>
          <p:cNvPr id="75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slide is an animated version of the previous slide. (Title slide)</a:t>
            </a:r>
            <a:endParaRPr b="0" lang="en-US" sz="2000" spc="-1" strike="noStrike">
              <a:latin typeface="Arial"/>
            </a:endParaRPr>
          </a:p>
        </p:txBody>
      </p:sp>
      <p:sp>
        <p:nvSpPr>
          <p:cNvPr id="7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6C39BA8-E944-4C6E-A8D1-3FB03437AE2B}" type="slidenum">
              <a:rPr b="0" lang="en-US" sz="1200" spc="-1" strike="noStrike">
                <a:latin typeface="Times New Roman"/>
              </a:rPr>
              <a:t>&lt;number&gt;</a:t>
            </a:fld>
            <a:endParaRPr b="0" lang="en-US" sz="1200" spc="-1" strike="noStrike">
              <a:latin typeface="Times New Roman"/>
            </a:endParaRPr>
          </a:p>
        </p:txBody>
      </p:sp>
      <p:sp>
        <p:nvSpPr>
          <p:cNvPr id="758"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6040" cy="3085920"/>
          </a:xfrm>
          <a:prstGeom prst="rect">
            <a:avLst/>
          </a:prstGeom>
        </p:spPr>
      </p:sp>
      <p:sp>
        <p:nvSpPr>
          <p:cNvPr id="82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92FF78E-3562-41C7-B85E-0648DD32CBDC}" type="slidenum">
              <a:rPr b="0" lang="en-US" sz="1200" spc="-1" strike="noStrike">
                <a:latin typeface="Times New Roman"/>
              </a:rPr>
              <a:t>&lt;number&gt;</a:t>
            </a:fld>
            <a:endParaRPr b="0" lang="en-US" sz="1200" spc="-1" strike="noStrike">
              <a:latin typeface="Times New Roman"/>
            </a:endParaRPr>
          </a:p>
        </p:txBody>
      </p:sp>
      <p:sp>
        <p:nvSpPr>
          <p:cNvPr id="822"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6040" cy="3085920"/>
          </a:xfrm>
          <a:prstGeom prst="rect">
            <a:avLst/>
          </a:prstGeom>
        </p:spPr>
      </p:sp>
      <p:sp>
        <p:nvSpPr>
          <p:cNvPr id="82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25"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26" name="TextShape 4"/>
          <p:cNvSpPr txBox="1"/>
          <p:nvPr/>
        </p:nvSpPr>
        <p:spPr>
          <a:xfrm>
            <a:off x="3884760" y="8685360"/>
            <a:ext cx="2971440" cy="458280"/>
          </a:xfrm>
          <a:prstGeom prst="rect">
            <a:avLst/>
          </a:prstGeom>
          <a:noFill/>
          <a:ln>
            <a:noFill/>
          </a:ln>
        </p:spPr>
        <p:txBody>
          <a:bodyPr anchor="b">
            <a:noAutofit/>
          </a:bodyPr>
          <a:p>
            <a:pPr algn="r">
              <a:lnSpc>
                <a:spcPct val="100000"/>
              </a:lnSpc>
            </a:pPr>
            <a:fld id="{6FB9F02E-DEFF-43CE-8A6E-4E9E9021340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sldImg"/>
          </p:nvPr>
        </p:nvSpPr>
        <p:spPr>
          <a:xfrm>
            <a:off x="685800" y="1143000"/>
            <a:ext cx="5486040" cy="3085920"/>
          </a:xfrm>
          <a:prstGeom prst="rect">
            <a:avLst/>
          </a:prstGeom>
        </p:spPr>
      </p:sp>
      <p:sp>
        <p:nvSpPr>
          <p:cNvPr id="82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2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078511E-7A6A-479F-9463-38E1BB932A3A}" type="slidenum">
              <a:rPr b="0" lang="en-US" sz="1200" spc="-1" strike="noStrike">
                <a:latin typeface="Times New Roman"/>
              </a:rPr>
              <a:t>&lt;number&gt;</a:t>
            </a:fld>
            <a:endParaRPr b="0" lang="en-US" sz="1200" spc="-1" strike="noStrike">
              <a:latin typeface="Times New Roman"/>
            </a:endParaRPr>
          </a:p>
        </p:txBody>
      </p:sp>
      <p:sp>
        <p:nvSpPr>
          <p:cNvPr id="830"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6040" cy="3085920"/>
          </a:xfrm>
          <a:prstGeom prst="rect">
            <a:avLst/>
          </a:prstGeom>
        </p:spPr>
      </p:sp>
      <p:sp>
        <p:nvSpPr>
          <p:cNvPr id="8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End of presentation.</a:t>
            </a:r>
            <a:endParaRPr b="0" lang="en-US" sz="2000" spc="-1" strike="noStrike">
              <a:latin typeface="Arial"/>
            </a:endParaRPr>
          </a:p>
        </p:txBody>
      </p:sp>
      <p:sp>
        <p:nvSpPr>
          <p:cNvPr id="8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AB172C4-7143-40EE-8925-7EB6A9B1E1F8}" type="slidenum">
              <a:rPr b="0" lang="en-US" sz="1200" spc="-1" strike="noStrike">
                <a:latin typeface="Times New Roman"/>
              </a:rPr>
              <a:t>&lt;number&gt;</a:t>
            </a:fld>
            <a:endParaRPr b="0" lang="en-US" sz="1200" spc="-1" strike="noStrike">
              <a:latin typeface="Times New Roman"/>
            </a:endParaRPr>
          </a:p>
        </p:txBody>
      </p:sp>
      <p:sp>
        <p:nvSpPr>
          <p:cNvPr id="834"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685800" y="1143000"/>
            <a:ext cx="5486040" cy="3085920"/>
          </a:xfrm>
          <a:prstGeom prst="rect">
            <a:avLst/>
          </a:prstGeom>
        </p:spPr>
      </p:sp>
      <p:sp>
        <p:nvSpPr>
          <p:cNvPr id="76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6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D93B54B-6EE5-4B90-B975-7DDD83E3AB30}" type="slidenum">
              <a:rPr b="0" lang="en-US" sz="1200" spc="-1" strike="noStrike">
                <a:latin typeface="Times New Roman"/>
              </a:rPr>
              <a:t>&lt;number&gt;</a:t>
            </a:fld>
            <a:endParaRPr b="0" lang="en-US" sz="1200" spc="-1" strike="noStrike">
              <a:latin typeface="Times New Roman"/>
            </a:endParaRPr>
          </a:p>
        </p:txBody>
      </p:sp>
      <p:sp>
        <p:nvSpPr>
          <p:cNvPr id="762"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685800" y="1143000"/>
            <a:ext cx="5486040" cy="3085920"/>
          </a:xfrm>
          <a:prstGeom prst="rect">
            <a:avLst/>
          </a:prstGeom>
        </p:spPr>
      </p:sp>
      <p:sp>
        <p:nvSpPr>
          <p:cNvPr id="83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3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8C43FD4-B7A9-4A35-8A6A-3935A28D9DE0}" type="slidenum">
              <a:rPr b="0" lang="en-US" sz="1200" spc="-1" strike="noStrike">
                <a:latin typeface="Times New Roman"/>
              </a:rPr>
              <a:t>&lt;number&gt;</a:t>
            </a:fld>
            <a:endParaRPr b="0" lang="en-US" sz="1200" spc="-1" strike="noStrike">
              <a:latin typeface="Times New Roman"/>
            </a:endParaRPr>
          </a:p>
        </p:txBody>
      </p:sp>
      <p:sp>
        <p:nvSpPr>
          <p:cNvPr id="838"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685800" y="1143000"/>
            <a:ext cx="5486040" cy="3085920"/>
          </a:xfrm>
          <a:prstGeom prst="rect">
            <a:avLst/>
          </a:prstGeom>
        </p:spPr>
      </p:sp>
      <p:sp>
        <p:nvSpPr>
          <p:cNvPr id="84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4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6AE5CD2-9F25-4687-BD03-79A21E275008}" type="slidenum">
              <a:rPr b="0" lang="en-US" sz="1200" spc="-1" strike="noStrike">
                <a:latin typeface="Times New Roman"/>
              </a:rPr>
              <a:t>&lt;number&gt;</a:t>
            </a:fld>
            <a:endParaRPr b="0" lang="en-US" sz="1200" spc="-1" strike="noStrike">
              <a:latin typeface="Times New Roman"/>
            </a:endParaRPr>
          </a:p>
        </p:txBody>
      </p:sp>
      <p:sp>
        <p:nvSpPr>
          <p:cNvPr id="842"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685800" y="1143000"/>
            <a:ext cx="5486040" cy="3085920"/>
          </a:xfrm>
          <a:prstGeom prst="rect">
            <a:avLst/>
          </a:prstGeom>
        </p:spPr>
      </p:sp>
      <p:sp>
        <p:nvSpPr>
          <p:cNvPr id="84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8B91D87-F287-469B-9B32-EE6AFF436ED8}" type="slidenum">
              <a:rPr b="0" lang="en-US" sz="1200" spc="-1" strike="noStrike">
                <a:latin typeface="Times New Roman"/>
              </a:rPr>
              <a:t>&lt;number&gt;</a:t>
            </a:fld>
            <a:endParaRPr b="0" lang="en-US" sz="1200" spc="-1" strike="noStrike">
              <a:latin typeface="Times New Roman"/>
            </a:endParaRPr>
          </a:p>
        </p:txBody>
      </p:sp>
      <p:sp>
        <p:nvSpPr>
          <p:cNvPr id="846"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685800" y="1143000"/>
            <a:ext cx="5486040" cy="3085920"/>
          </a:xfrm>
          <a:prstGeom prst="rect">
            <a:avLst/>
          </a:prstGeom>
        </p:spPr>
      </p:sp>
      <p:sp>
        <p:nvSpPr>
          <p:cNvPr id="84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remove?  May not necissary</a:t>
            </a:r>
            <a:endParaRPr b="0" lang="en-US" sz="2000" spc="-1" strike="noStrike">
              <a:latin typeface="Arial"/>
            </a:endParaRPr>
          </a:p>
        </p:txBody>
      </p:sp>
      <p:sp>
        <p:nvSpPr>
          <p:cNvPr id="849"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50" name="TextShape 4"/>
          <p:cNvSpPr txBox="1"/>
          <p:nvPr/>
        </p:nvSpPr>
        <p:spPr>
          <a:xfrm>
            <a:off x="3884760" y="8685360"/>
            <a:ext cx="2971440" cy="458280"/>
          </a:xfrm>
          <a:prstGeom prst="rect">
            <a:avLst/>
          </a:prstGeom>
          <a:noFill/>
          <a:ln>
            <a:noFill/>
          </a:ln>
        </p:spPr>
        <p:txBody>
          <a:bodyPr anchor="b">
            <a:noAutofit/>
          </a:bodyPr>
          <a:p>
            <a:pPr algn="r">
              <a:lnSpc>
                <a:spcPct val="100000"/>
              </a:lnSpc>
            </a:pPr>
            <a:fld id="{D6C99457-E443-48B4-988B-467E370CE56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Img"/>
          </p:nvPr>
        </p:nvSpPr>
        <p:spPr>
          <a:xfrm>
            <a:off x="685800" y="1143000"/>
            <a:ext cx="5486040" cy="3085920"/>
          </a:xfrm>
          <a:prstGeom prst="rect">
            <a:avLst/>
          </a:prstGeom>
        </p:spPr>
      </p:sp>
      <p:sp>
        <p:nvSpPr>
          <p:cNvPr id="85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5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579C78E-8339-4A30-9653-4150B7650E44}" type="slidenum">
              <a:rPr b="0" lang="en-US" sz="1200" spc="-1" strike="noStrike">
                <a:latin typeface="Times New Roman"/>
              </a:rPr>
              <a:t>&lt;number&gt;</a:t>
            </a:fld>
            <a:endParaRPr b="0" lang="en-US" sz="1200" spc="-1" strike="noStrike">
              <a:latin typeface="Times New Roman"/>
            </a:endParaRPr>
          </a:p>
        </p:txBody>
      </p:sp>
      <p:sp>
        <p:nvSpPr>
          <p:cNvPr id="854"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6040" cy="3085920"/>
          </a:xfrm>
          <a:prstGeom prst="rect">
            <a:avLst/>
          </a:prstGeom>
        </p:spPr>
      </p:sp>
      <p:sp>
        <p:nvSpPr>
          <p:cNvPr id="8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57"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58" name="TextShape 4"/>
          <p:cNvSpPr txBox="1"/>
          <p:nvPr/>
        </p:nvSpPr>
        <p:spPr>
          <a:xfrm>
            <a:off x="3884760" y="8685360"/>
            <a:ext cx="2971440" cy="458280"/>
          </a:xfrm>
          <a:prstGeom prst="rect">
            <a:avLst/>
          </a:prstGeom>
          <a:noFill/>
          <a:ln>
            <a:noFill/>
          </a:ln>
        </p:spPr>
        <p:txBody>
          <a:bodyPr anchor="b">
            <a:noAutofit/>
          </a:bodyPr>
          <a:p>
            <a:pPr algn="r">
              <a:lnSpc>
                <a:spcPct val="100000"/>
              </a:lnSpc>
            </a:pPr>
            <a:fld id="{6E1DA6D9-4723-4AE6-BBB1-38333813AF3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685800" y="1143000"/>
            <a:ext cx="5486040" cy="3085920"/>
          </a:xfrm>
          <a:prstGeom prst="rect">
            <a:avLst/>
          </a:prstGeom>
        </p:spPr>
      </p:sp>
      <p:sp>
        <p:nvSpPr>
          <p:cNvPr id="86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61"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62" name="TextShape 4"/>
          <p:cNvSpPr txBox="1"/>
          <p:nvPr/>
        </p:nvSpPr>
        <p:spPr>
          <a:xfrm>
            <a:off x="3884760" y="8685360"/>
            <a:ext cx="2971440" cy="458280"/>
          </a:xfrm>
          <a:prstGeom prst="rect">
            <a:avLst/>
          </a:prstGeom>
          <a:noFill/>
          <a:ln>
            <a:noFill/>
          </a:ln>
        </p:spPr>
        <p:txBody>
          <a:bodyPr anchor="b">
            <a:noAutofit/>
          </a:bodyPr>
          <a:p>
            <a:pPr algn="r">
              <a:lnSpc>
                <a:spcPct val="100000"/>
              </a:lnSpc>
            </a:pPr>
            <a:fld id="{3474621D-8E7D-41B9-8DBE-E2F1CEF1019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685800" y="1143000"/>
            <a:ext cx="5486040" cy="3085920"/>
          </a:xfrm>
          <a:prstGeom prst="rect">
            <a:avLst/>
          </a:prstGeom>
        </p:spPr>
      </p:sp>
      <p:sp>
        <p:nvSpPr>
          <p:cNvPr id="86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98C52EF-04F5-4D01-BF50-80578FCA7E6C}" type="slidenum">
              <a:rPr b="0" lang="en-US" sz="1200" spc="-1" strike="noStrike">
                <a:latin typeface="Times New Roman"/>
              </a:rPr>
              <a:t>&lt;number&gt;</a:t>
            </a:fld>
            <a:endParaRPr b="0" lang="en-US" sz="1200" spc="-1" strike="noStrike">
              <a:latin typeface="Times New Roman"/>
            </a:endParaRPr>
          </a:p>
        </p:txBody>
      </p:sp>
      <p:sp>
        <p:nvSpPr>
          <p:cNvPr id="866"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6040" cy="3085920"/>
          </a:xfrm>
          <a:prstGeom prst="rect">
            <a:avLst/>
          </a:prstGeom>
        </p:spPr>
      </p:sp>
      <p:sp>
        <p:nvSpPr>
          <p:cNvPr id="86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31AA7D4-496B-4A17-8A42-6F3219C8BAE6}" type="slidenum">
              <a:rPr b="0" lang="en-US" sz="1200" spc="-1" strike="noStrike">
                <a:latin typeface="Times New Roman"/>
              </a:rPr>
              <a:t>&lt;number&gt;</a:t>
            </a:fld>
            <a:endParaRPr b="0" lang="en-US" sz="1200" spc="-1" strike="noStrike">
              <a:latin typeface="Times New Roman"/>
            </a:endParaRPr>
          </a:p>
        </p:txBody>
      </p:sp>
      <p:sp>
        <p:nvSpPr>
          <p:cNvPr id="870"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685800" y="1143000"/>
            <a:ext cx="5486040" cy="3085920"/>
          </a:xfrm>
          <a:prstGeom prst="rect">
            <a:avLst/>
          </a:prstGeom>
        </p:spPr>
      </p:sp>
      <p:sp>
        <p:nvSpPr>
          <p:cNvPr id="76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6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989F3CF-16B7-4C06-975F-24AC9A8FB603}" type="slidenum">
              <a:rPr b="0" lang="en-US" sz="1200" spc="-1" strike="noStrike">
                <a:latin typeface="Times New Roman"/>
              </a:rPr>
              <a:t>&lt;number&gt;</a:t>
            </a:fld>
            <a:endParaRPr b="0" lang="en-US" sz="1200" spc="-1" strike="noStrike">
              <a:latin typeface="Times New Roman"/>
            </a:endParaRPr>
          </a:p>
        </p:txBody>
      </p:sp>
      <p:sp>
        <p:nvSpPr>
          <p:cNvPr id="766"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685800" y="1143000"/>
            <a:ext cx="5486040" cy="3085920"/>
          </a:xfrm>
          <a:prstGeom prst="rect">
            <a:avLst/>
          </a:prstGeom>
        </p:spPr>
      </p:sp>
      <p:sp>
        <p:nvSpPr>
          <p:cNvPr id="76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change the graphic to something more subtle (Completed by Lance)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Photo source: https://www.theritemove.com/2019/09/30/game-plan-making-sure-you-pack-up-everything-of-importance/</a:t>
            </a:r>
            <a:endParaRPr b="0" lang="en-US" sz="2000" spc="-1" strike="noStrike">
              <a:latin typeface="Arial"/>
            </a:endParaRPr>
          </a:p>
        </p:txBody>
      </p:sp>
      <p:sp>
        <p:nvSpPr>
          <p:cNvPr id="769"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770" name="TextShape 4"/>
          <p:cNvSpPr txBox="1"/>
          <p:nvPr/>
        </p:nvSpPr>
        <p:spPr>
          <a:xfrm>
            <a:off x="3884760" y="8685360"/>
            <a:ext cx="2971440" cy="458280"/>
          </a:xfrm>
          <a:prstGeom prst="rect">
            <a:avLst/>
          </a:prstGeom>
          <a:noFill/>
          <a:ln>
            <a:noFill/>
          </a:ln>
        </p:spPr>
        <p:txBody>
          <a:bodyPr anchor="b">
            <a:noAutofit/>
          </a:bodyPr>
          <a:p>
            <a:pPr algn="r">
              <a:lnSpc>
                <a:spcPct val="100000"/>
              </a:lnSpc>
            </a:pPr>
            <a:fld id="{E43AFE0F-05C5-440E-A368-2673705FCD3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685800" y="1143000"/>
            <a:ext cx="5486040" cy="3085920"/>
          </a:xfrm>
          <a:prstGeom prst="rect">
            <a:avLst/>
          </a:prstGeom>
        </p:spPr>
      </p:sp>
      <p:sp>
        <p:nvSpPr>
          <p:cNvPr id="77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https://www.hireahelper.com/movers-academy/on-the-job/estimating-job-times/</a:t>
            </a:r>
            <a:endParaRPr b="0" lang="en-US" sz="2000" spc="-1" strike="noStrike">
              <a:latin typeface="Arial"/>
            </a:endParaRPr>
          </a:p>
          <a:p>
            <a:pPr marL="216000" indent="-216000">
              <a:lnSpc>
                <a:spcPct val="100000"/>
              </a:lnSpc>
            </a:pPr>
            <a:r>
              <a:rPr b="0" lang="en-US" sz="2000" spc="-1" strike="noStrike">
                <a:latin typeface="Arial"/>
              </a:rPr>
              <a:t>https://www.uhaul.com/Reservations/RatesTrucks/</a:t>
            </a:r>
            <a:endParaRPr b="0" lang="en-US" sz="2000" spc="-1" strike="noStrike">
              <a:latin typeface="Arial"/>
            </a:endParaRPr>
          </a:p>
          <a:p>
            <a:pPr marL="216000" indent="-216000">
              <a:lnSpc>
                <a:spcPct val="100000"/>
              </a:lnSpc>
            </a:pPr>
            <a:r>
              <a:rPr b="0" lang="en-US" sz="2000" spc="-1" strike="noStrike">
                <a:latin typeface="Arial"/>
              </a:rPr>
              <a:t>https://www.move.org/average-cost-truck-rental/</a:t>
            </a:r>
            <a:endParaRPr b="0" lang="en-US" sz="2000" spc="-1" strike="noStrike">
              <a:latin typeface="Arial"/>
            </a:endParaRPr>
          </a:p>
          <a:p>
            <a:pPr marL="216000" indent="-216000">
              <a:lnSpc>
                <a:spcPct val="100000"/>
              </a:lnSpc>
            </a:pPr>
            <a:r>
              <a:rPr b="0" lang="en-US" sz="2000" spc="-1" strike="noStrike">
                <a:latin typeface="Arial"/>
              </a:rPr>
              <a:t>https://www.victoryvan.com/moving-and-storage/how-long-takes-move-new-house</a:t>
            </a:r>
            <a:endParaRPr b="0" lang="en-US" sz="2000" spc="-1" strike="noStrike">
              <a:latin typeface="Arial"/>
            </a:endParaRPr>
          </a:p>
          <a:p>
            <a:pPr marL="216000" indent="-216000">
              <a:lnSpc>
                <a:spcPct val="100000"/>
              </a:lnSpc>
            </a:pPr>
            <a:r>
              <a:rPr b="0" lang="en-US" sz="2000" spc="-1" strike="noStrike">
                <a:latin typeface="Arial"/>
              </a:rPr>
              <a:t>https://www.movers.com/moving-guides/moving-four-bedroom-house-costs.html</a:t>
            </a:r>
            <a:endParaRPr b="0" lang="en-US" sz="2000" spc="-1" strike="noStrike">
              <a:latin typeface="Arial"/>
            </a:endParaRPr>
          </a:p>
          <a:p>
            <a:pPr marL="216000" indent="-216000">
              <a:lnSpc>
                <a:spcPct val="100000"/>
              </a:lnSpc>
            </a:pPr>
            <a:r>
              <a:rPr b="0" lang="en-US" sz="2000" spc="-1" strike="noStrike">
                <a:latin typeface="Arial"/>
              </a:rPr>
              <a:t>TODO: adjust the header sizes for the graphs</a:t>
            </a:r>
            <a:endParaRPr b="0" lang="en-US" sz="2000" spc="-1" strike="noStrike">
              <a:latin typeface="Arial"/>
            </a:endParaRPr>
          </a:p>
        </p:txBody>
      </p:sp>
      <p:sp>
        <p:nvSpPr>
          <p:cNvPr id="773"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774" name="TextShape 4"/>
          <p:cNvSpPr txBox="1"/>
          <p:nvPr/>
        </p:nvSpPr>
        <p:spPr>
          <a:xfrm>
            <a:off x="3884760" y="8685360"/>
            <a:ext cx="2971440" cy="458280"/>
          </a:xfrm>
          <a:prstGeom prst="rect">
            <a:avLst/>
          </a:prstGeom>
          <a:noFill/>
          <a:ln>
            <a:noFill/>
          </a:ln>
        </p:spPr>
        <p:txBody>
          <a:bodyPr anchor="b">
            <a:noAutofit/>
          </a:bodyPr>
          <a:p>
            <a:pPr algn="r">
              <a:lnSpc>
                <a:spcPct val="100000"/>
              </a:lnSpc>
            </a:pPr>
            <a:fld id="{C3C0C685-7975-47DD-BBC6-81D122418AC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sldImg"/>
          </p:nvPr>
        </p:nvSpPr>
        <p:spPr>
          <a:xfrm>
            <a:off x="685800" y="1143000"/>
            <a:ext cx="5486040" cy="3085920"/>
          </a:xfrm>
          <a:prstGeom prst="rect">
            <a:avLst/>
          </a:prstGeom>
        </p:spPr>
      </p:sp>
      <p:sp>
        <p:nvSpPr>
          <p:cNvPr id="77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Change graphic, change top from “How many boxes” to “How do I pack my belongings?”</a:t>
            </a:r>
            <a:endParaRPr b="0" lang="en-US" sz="2000" spc="-1" strike="noStrike">
              <a:latin typeface="Arial"/>
            </a:endParaRPr>
          </a:p>
          <a:p>
            <a:pPr marL="216000" indent="-216000">
              <a:lnSpc>
                <a:spcPct val="100000"/>
              </a:lnSpc>
            </a:pPr>
            <a:r>
              <a:rPr b="0" lang="en-US" sz="2000" spc="-1" strike="noStrike">
                <a:latin typeface="Arial"/>
              </a:rPr>
              <a:t>Change “pack the truck” to “load the truck”</a:t>
            </a:r>
            <a:endParaRPr b="0" lang="en-US" sz="2000" spc="-1" strike="noStrike">
              <a:latin typeface="Arial"/>
            </a:endParaRPr>
          </a:p>
        </p:txBody>
      </p:sp>
      <p:sp>
        <p:nvSpPr>
          <p:cNvPr id="777"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778" name="TextShape 4"/>
          <p:cNvSpPr txBox="1"/>
          <p:nvPr/>
        </p:nvSpPr>
        <p:spPr>
          <a:xfrm>
            <a:off x="3884760" y="8685360"/>
            <a:ext cx="2971440" cy="458280"/>
          </a:xfrm>
          <a:prstGeom prst="rect">
            <a:avLst/>
          </a:prstGeom>
          <a:noFill/>
          <a:ln>
            <a:noFill/>
          </a:ln>
        </p:spPr>
        <p:txBody>
          <a:bodyPr anchor="b">
            <a:noAutofit/>
          </a:bodyPr>
          <a:p>
            <a:pPr algn="r">
              <a:lnSpc>
                <a:spcPct val="100000"/>
              </a:lnSpc>
            </a:pPr>
            <a:fld id="{F00B5959-F868-4CE5-AE3B-049A0138543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685800" y="1143000"/>
            <a:ext cx="5486040" cy="3085920"/>
          </a:xfrm>
          <a:prstGeom prst="rect">
            <a:avLst/>
          </a:prstGeom>
        </p:spPr>
      </p:sp>
      <p:sp>
        <p:nvSpPr>
          <p:cNvPr id="78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4F6F375-1251-437F-B8B1-FC4E83D13D78}" type="slidenum">
              <a:rPr b="0" lang="en-US" sz="1200" spc="-1" strike="noStrike">
                <a:latin typeface="Times New Roman"/>
              </a:rPr>
              <a:t>&lt;number&gt;</a:t>
            </a:fld>
            <a:endParaRPr b="0" lang="en-US" sz="1200" spc="-1" strike="noStrike">
              <a:latin typeface="Times New Roman"/>
            </a:endParaRPr>
          </a:p>
        </p:txBody>
      </p:sp>
      <p:sp>
        <p:nvSpPr>
          <p:cNvPr id="782"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6040" cy="3085920"/>
          </a:xfrm>
          <a:prstGeom prst="rect">
            <a:avLst/>
          </a:prstGeom>
        </p:spPr>
      </p:sp>
      <p:sp>
        <p:nvSpPr>
          <p:cNvPr id="78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78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4C83925-90DF-47EA-95F2-A700D55FB650}" type="slidenum">
              <a:rPr b="0" lang="en-US" sz="1200" spc="-1" strike="noStrike">
                <a:latin typeface="Times New Roman"/>
              </a:rPr>
              <a:t>&lt;number&gt;</a:t>
            </a:fld>
            <a:endParaRPr b="0" lang="en-US" sz="1200" spc="-1" strike="noStrike">
              <a:latin typeface="Times New Roman"/>
            </a:endParaRPr>
          </a:p>
        </p:txBody>
      </p:sp>
      <p:sp>
        <p:nvSpPr>
          <p:cNvPr id="786"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0" name="Group 1"/>
          <p:cNvGrpSpPr/>
          <p:nvPr/>
        </p:nvGrpSpPr>
        <p:grpSpPr>
          <a:xfrm>
            <a:off x="87480" y="6091200"/>
            <a:ext cx="693360" cy="695160"/>
            <a:chOff x="87480" y="6091200"/>
            <a:chExt cx="693360" cy="695160"/>
          </a:xfrm>
        </p:grpSpPr>
        <p:sp>
          <p:nvSpPr>
            <p:cNvPr id="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ffffff"/>
                </a:solidFill>
                <a:latin typeface="Gulim"/>
              </a:rPr>
              <a:t>Click to edit Master title style</a:t>
            </a:r>
            <a:endParaRPr b="0" lang="en-US" sz="6000" spc="-1" strike="noStrike">
              <a:solidFill>
                <a:srgbClr val="ffffff"/>
              </a:solidFill>
              <a:latin typeface="Gulim"/>
            </a:endParaRPr>
          </a:p>
        </p:txBody>
      </p:sp>
      <p:sp>
        <p:nvSpPr>
          <p:cNvPr id="8" name="PlaceHolder 9"/>
          <p:cNvSpPr>
            <a:spLocks noGrp="1"/>
          </p:cNvSpPr>
          <p:nvPr>
            <p:ph type="dt"/>
          </p:nvPr>
        </p:nvSpPr>
        <p:spPr>
          <a:xfrm>
            <a:off x="838080" y="6311880"/>
            <a:ext cx="2742840" cy="545760"/>
          </a:xfrm>
          <a:prstGeom prst="rect">
            <a:avLst/>
          </a:prstGeom>
        </p:spPr>
        <p:txBody>
          <a:bodyPr anchor="ctr">
            <a:noAutofit/>
          </a:bodyPr>
          <a:p>
            <a:pPr>
              <a:lnSpc>
                <a:spcPct val="100000"/>
              </a:lnSpc>
            </a:pPr>
            <a:fld id="{1C0E57AD-D68D-4C3C-B41B-B3EE4CCC7018}" type="datetime1">
              <a:rPr b="1" lang="en-US" sz="1200" spc="-1" strike="noStrike">
                <a:solidFill>
                  <a:srgbClr val="ffffff"/>
                </a:solidFill>
                <a:latin typeface="Gulim"/>
              </a:rPr>
              <a:t>10/08/2020</a:t>
            </a:fld>
            <a:endParaRPr b="0" lang="en-US" sz="1200" spc="-1" strike="noStrike">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a:t>
            </a:r>
            <a:r>
              <a:rPr b="1" lang="en-US" sz="1200" spc="-1" strike="noStrike">
                <a:solidFill>
                  <a:srgbClr val="ffffff"/>
                </a:solidFill>
                <a:latin typeface="Gulim"/>
              </a:rPr>
              <a:t>S</a:t>
            </a:r>
            <a:r>
              <a:rPr b="1" lang="en-US" sz="1200" spc="-1" strike="noStrike">
                <a:solidFill>
                  <a:srgbClr val="ffffff"/>
                </a:solidFill>
                <a:latin typeface="Gulim"/>
              </a:rPr>
              <a:t> </a:t>
            </a:r>
            <a:r>
              <a:rPr b="1" lang="en-US" sz="1200" spc="-1" strike="noStrike">
                <a:solidFill>
                  <a:srgbClr val="ffffff"/>
                </a:solidFill>
                <a:latin typeface="Gulim"/>
              </a:rPr>
              <a:t>4</a:t>
            </a:r>
            <a:r>
              <a:rPr b="1" lang="en-US" sz="1200" spc="-1" strike="noStrike">
                <a:solidFill>
                  <a:srgbClr val="ffffff"/>
                </a:solidFill>
                <a:latin typeface="Gulim"/>
              </a:rPr>
              <a:t>1</a:t>
            </a:r>
            <a:r>
              <a:rPr b="1" lang="en-US" sz="1200" spc="-1" strike="noStrike">
                <a:solidFill>
                  <a:srgbClr val="ffffff"/>
                </a:solidFill>
                <a:latin typeface="Gulim"/>
              </a:rPr>
              <a:t>0</a:t>
            </a:r>
            <a:r>
              <a:rPr b="1" lang="en-US" sz="1200" spc="-1" strike="noStrike">
                <a:solidFill>
                  <a:srgbClr val="ffffff"/>
                </a:solidFill>
                <a:latin typeface="Gulim"/>
              </a:rPr>
              <a:t> </a:t>
            </a:r>
            <a:r>
              <a:rPr b="1" lang="en-US" sz="1200" spc="-1" strike="noStrike">
                <a:solidFill>
                  <a:srgbClr val="ffffff"/>
                </a:solidFill>
                <a:latin typeface="Gulim"/>
              </a:rPr>
              <a:t>–</a:t>
            </a:r>
            <a:r>
              <a:rPr b="1" lang="en-US" sz="1200" spc="-1" strike="noStrike">
                <a:solidFill>
                  <a:srgbClr val="ffffff"/>
                </a:solidFill>
                <a:latin typeface="Gulim"/>
              </a:rPr>
              <a:t> </a:t>
            </a:r>
            <a:r>
              <a:rPr b="1" lang="en-US" sz="1200" spc="-1" strike="noStrike">
                <a:solidFill>
                  <a:srgbClr val="ffffff"/>
                </a:solidFill>
                <a:latin typeface="Gulim"/>
              </a:rPr>
              <a:t>T</a:t>
            </a:r>
            <a:r>
              <a:rPr b="1" lang="en-US" sz="1200" spc="-1" strike="noStrike">
                <a:solidFill>
                  <a:srgbClr val="ffffff"/>
                </a:solidFill>
                <a:latin typeface="Gulim"/>
              </a:rPr>
              <a:t>e</a:t>
            </a:r>
            <a:r>
              <a:rPr b="1" lang="en-US" sz="1200" spc="-1" strike="noStrike">
                <a:solidFill>
                  <a:srgbClr val="ffffff"/>
                </a:solidFill>
                <a:latin typeface="Gulim"/>
              </a:rPr>
              <a:t>a</a:t>
            </a:r>
            <a:r>
              <a:rPr b="1" lang="en-US" sz="1200" spc="-1" strike="noStrike">
                <a:solidFill>
                  <a:srgbClr val="ffffff"/>
                </a:solidFill>
                <a:latin typeface="Gulim"/>
              </a:rPr>
              <a:t>m</a:t>
            </a:r>
            <a:r>
              <a:rPr b="1" lang="en-US" sz="1200" spc="-1" strike="noStrike">
                <a:solidFill>
                  <a:srgbClr val="ffffff"/>
                </a:solidFill>
                <a:latin typeface="Gulim"/>
              </a:rPr>
              <a:t> </a:t>
            </a:r>
            <a:r>
              <a:rPr b="1" lang="en-US" sz="1200" spc="-1" strike="noStrike">
                <a:solidFill>
                  <a:srgbClr val="ffffff"/>
                </a:solidFill>
                <a:latin typeface="Gulim"/>
              </a:rPr>
              <a:t>Y</a:t>
            </a:r>
            <a:r>
              <a:rPr b="1" lang="en-US" sz="1200" spc="-1" strike="noStrike">
                <a:solidFill>
                  <a:srgbClr val="ffffff"/>
                </a:solidFill>
                <a:latin typeface="Gulim"/>
              </a:rPr>
              <a:t>e</a:t>
            </a:r>
            <a:r>
              <a:rPr b="1" lang="en-US" sz="1200" spc="-1" strike="noStrike">
                <a:solidFill>
                  <a:srgbClr val="ffffff"/>
                </a:solidFill>
                <a:latin typeface="Gulim"/>
              </a:rPr>
              <a:t>l</a:t>
            </a:r>
            <a:r>
              <a:rPr b="1" lang="en-US" sz="1200" spc="-1" strike="noStrike">
                <a:solidFill>
                  <a:srgbClr val="ffffff"/>
                </a:solidFill>
                <a:latin typeface="Gulim"/>
              </a:rPr>
              <a:t>l</a:t>
            </a:r>
            <a:r>
              <a:rPr b="1" lang="en-US" sz="1200" spc="-1" strike="noStrike">
                <a:solidFill>
                  <a:srgbClr val="ffffff"/>
                </a:solidFill>
                <a:latin typeface="Gulim"/>
              </a:rPr>
              <a:t>o</a:t>
            </a:r>
            <a:r>
              <a:rPr b="1" lang="en-US" sz="1200" spc="-1" strike="noStrike">
                <a:solidFill>
                  <a:srgbClr val="ffffff"/>
                </a:solidFill>
                <a:latin typeface="Gulim"/>
              </a:rPr>
              <a:t>w</a:t>
            </a:r>
            <a:r>
              <a:rPr b="1" lang="en-US" sz="1200" spc="-1" strike="noStrike">
                <a:solidFill>
                  <a:srgbClr val="ffffff"/>
                </a:solidFill>
                <a:latin typeface="Gulim"/>
              </a:rPr>
              <a:t> </a:t>
            </a:r>
            <a:r>
              <a:rPr b="1" lang="en-US" sz="1200" spc="-1" strike="noStrike">
                <a:solidFill>
                  <a:srgbClr val="ffffff"/>
                </a:solidFill>
                <a:latin typeface="Gulim"/>
              </a:rPr>
              <a:t>–</a:t>
            </a:r>
            <a:r>
              <a:rPr b="1" lang="en-US" sz="1200" spc="-1" strike="noStrike">
                <a:solidFill>
                  <a:srgbClr val="ffffff"/>
                </a:solidFill>
                <a:latin typeface="Gulim"/>
              </a:rPr>
              <a:t> </a:t>
            </a:r>
            <a:r>
              <a:rPr b="1" lang="en-US" sz="1200" spc="-1" strike="noStrike">
                <a:solidFill>
                  <a:srgbClr val="ffffff"/>
                </a:solidFill>
                <a:latin typeface="Gulim"/>
              </a:rPr>
              <a:t>L</a:t>
            </a:r>
            <a:r>
              <a:rPr b="1" lang="en-US" sz="1200" spc="-1" strike="noStrike">
                <a:solidFill>
                  <a:srgbClr val="ffffff"/>
                </a:solidFill>
                <a:latin typeface="Gulim"/>
              </a:rPr>
              <a:t>o</a:t>
            </a:r>
            <a:r>
              <a:rPr b="1" lang="en-US" sz="1200" spc="-1" strike="noStrike">
                <a:solidFill>
                  <a:srgbClr val="ffffff"/>
                </a:solidFill>
                <a:latin typeface="Gulim"/>
              </a:rPr>
              <a:t>a</a:t>
            </a:r>
            <a:r>
              <a:rPr b="1" lang="en-US" sz="1200" spc="-1" strike="noStrike">
                <a:solidFill>
                  <a:srgbClr val="ffffff"/>
                </a:solidFill>
                <a:latin typeface="Gulim"/>
              </a:rPr>
              <a:t>d</a:t>
            </a:r>
            <a:r>
              <a:rPr b="1" lang="en-US" sz="1200" spc="-1" strike="noStrike">
                <a:solidFill>
                  <a:srgbClr val="ffffff"/>
                </a:solidFill>
                <a:latin typeface="Gulim"/>
              </a:rPr>
              <a:t>.</a:t>
            </a:r>
            <a:r>
              <a:rPr b="1" lang="en-US" sz="1200" spc="-1" strike="noStrike">
                <a:solidFill>
                  <a:srgbClr val="ffffff"/>
                </a:solidFill>
                <a:latin typeface="Gulim"/>
              </a:rPr>
              <a:t>I</a:t>
            </a:r>
            <a:r>
              <a:rPr b="1" lang="en-US" sz="1200" spc="-1" strike="noStrike">
                <a:solidFill>
                  <a:srgbClr val="ffffff"/>
                </a:solidFill>
                <a:latin typeface="Gulim"/>
              </a:rPr>
              <a:t>n</a:t>
            </a:r>
            <a:r>
              <a:rPr b="1" lang="en-US" sz="1200" spc="-1" strike="noStrike">
                <a:solidFill>
                  <a:srgbClr val="ffffff"/>
                </a:solidFill>
                <a:latin typeface="Gulim"/>
              </a:rPr>
              <a:t> </a:t>
            </a:r>
            <a:r>
              <a:rPr b="1" lang="en-US" sz="1200" spc="-1" strike="noStrike">
                <a:solidFill>
                  <a:srgbClr val="ffffff"/>
                </a:solidFill>
                <a:latin typeface="Gulim"/>
              </a:rPr>
              <a:t>–</a:t>
            </a:r>
            <a:r>
              <a:rPr b="1" lang="en-US" sz="1200" spc="-1" strike="noStrike">
                <a:solidFill>
                  <a:srgbClr val="ffffff"/>
                </a:solidFill>
                <a:latin typeface="Gulim"/>
              </a:rPr>
              <a:t> </a:t>
            </a:r>
            <a:r>
              <a:rPr b="1" lang="en-US" sz="1200" spc="-1" strike="noStrike">
                <a:solidFill>
                  <a:srgbClr val="ffffff"/>
                </a:solidFill>
                <a:latin typeface="Gulim"/>
              </a:rPr>
              <a:t>F</a:t>
            </a:r>
            <a:r>
              <a:rPr b="1" lang="en-US" sz="1200" spc="-1" strike="noStrike">
                <a:solidFill>
                  <a:srgbClr val="ffffff"/>
                </a:solidFill>
                <a:latin typeface="Gulim"/>
              </a:rPr>
              <a:t>e</a:t>
            </a:r>
            <a:r>
              <a:rPr b="1" lang="en-US" sz="1200" spc="-1" strike="noStrike">
                <a:solidFill>
                  <a:srgbClr val="ffffff"/>
                </a:solidFill>
                <a:latin typeface="Gulim"/>
              </a:rPr>
              <a:t>a</a:t>
            </a:r>
            <a:r>
              <a:rPr b="1" lang="en-US" sz="1200" spc="-1" strike="noStrike">
                <a:solidFill>
                  <a:srgbClr val="ffffff"/>
                </a:solidFill>
                <a:latin typeface="Gulim"/>
              </a:rPr>
              <a:t>s</a:t>
            </a:r>
            <a:r>
              <a:rPr b="1" lang="en-US" sz="1200" spc="-1" strike="noStrike">
                <a:solidFill>
                  <a:srgbClr val="ffffff"/>
                </a:solidFill>
                <a:latin typeface="Gulim"/>
              </a:rPr>
              <a:t>i</a:t>
            </a:r>
            <a:r>
              <a:rPr b="1" lang="en-US" sz="1200" spc="-1" strike="noStrike">
                <a:solidFill>
                  <a:srgbClr val="ffffff"/>
                </a:solidFill>
                <a:latin typeface="Gulim"/>
              </a:rPr>
              <a:t>b</a:t>
            </a:r>
            <a:r>
              <a:rPr b="1" lang="en-US" sz="1200" spc="-1" strike="noStrike">
                <a:solidFill>
                  <a:srgbClr val="ffffff"/>
                </a:solidFill>
                <a:latin typeface="Gulim"/>
              </a:rPr>
              <a:t>i</a:t>
            </a:r>
            <a:r>
              <a:rPr b="1" lang="en-US" sz="1200" spc="-1" strike="noStrike">
                <a:solidFill>
                  <a:srgbClr val="ffffff"/>
                </a:solidFill>
                <a:latin typeface="Gulim"/>
              </a:rPr>
              <a:t>l</a:t>
            </a:r>
            <a:r>
              <a:rPr b="1" lang="en-US" sz="1200" spc="-1" strike="noStrike">
                <a:solidFill>
                  <a:srgbClr val="ffffff"/>
                </a:solidFill>
                <a:latin typeface="Gulim"/>
              </a:rPr>
              <a:t>i</a:t>
            </a:r>
            <a:r>
              <a:rPr b="1" lang="en-US" sz="1200" spc="-1" strike="noStrike">
                <a:solidFill>
                  <a:srgbClr val="ffffff"/>
                </a:solidFill>
                <a:latin typeface="Gulim"/>
              </a:rPr>
              <a:t>t</a:t>
            </a:r>
            <a:r>
              <a:rPr b="1" lang="en-US" sz="1200" spc="-1" strike="noStrike">
                <a:solidFill>
                  <a:srgbClr val="ffffff"/>
                </a:solidFill>
                <a:latin typeface="Gulim"/>
              </a:rPr>
              <a:t>y</a:t>
            </a:r>
            <a:r>
              <a:rPr b="1" lang="en-US" sz="1200" spc="-1" strike="noStrike">
                <a:solidFill>
                  <a:srgbClr val="ffffff"/>
                </a:solidFill>
                <a:latin typeface="Gulim"/>
              </a:rPr>
              <a:t> </a:t>
            </a:r>
            <a:endParaRPr b="0" lang="en-US" sz="1200" spc="-1" strike="noStrike">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FA91E720-8F83-43FE-BE5E-EDE883847190}" type="slidenum">
              <a:rPr b="1" lang="en-US" sz="1200" spc="-1" strike="noStrike">
                <a:solidFill>
                  <a:srgbClr val="ffffff"/>
                </a:solidFill>
                <a:latin typeface="Gulim"/>
              </a:rPr>
              <a:t>&lt;number&gt;</a:t>
            </a:fld>
            <a:endParaRPr b="0" lang="en-US" sz="1200" spc="-1" strike="noStrike">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a:t>
            </a:r>
            <a:r>
              <a:rPr b="0" lang="en-US" sz="2800" spc="-1" strike="noStrike">
                <a:solidFill>
                  <a:srgbClr val="ffffff"/>
                </a:solidFill>
                <a:latin typeface="Gulim"/>
              </a:rPr>
              <a:t>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a:t>
            </a:r>
            <a:r>
              <a:rPr b="0" lang="en-US" sz="2000" spc="-1" strike="noStrike">
                <a:solidFill>
                  <a:srgbClr val="ffffff"/>
                </a:solidFill>
                <a:latin typeface="Gulim"/>
              </a:rPr>
              <a:t>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p>
            <a:pPr>
              <a:lnSpc>
                <a:spcPct val="100000"/>
              </a:lnSpc>
            </a:pPr>
            <a:fld id="{2B2F6617-3044-4899-8B6C-09DF1783A2FD}" type="datetime1">
              <a:rPr b="1" lang="en-US" sz="1200" spc="-1" strike="noStrike">
                <a:solidFill>
                  <a:srgbClr val="ffffff"/>
                </a:solidFill>
                <a:latin typeface="Gulim"/>
              </a:rPr>
              <a:t>10/08/2020</a:t>
            </a:fld>
            <a:endParaRPr b="0" lang="en-US" sz="1200" spc="-1" strike="noStrike">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DFCB343E-C7A4-44B5-9010-322803931760}" type="slidenum">
              <a:rPr b="1" lang="en-US" sz="1200" spc="-1" strike="noStrike">
                <a:solidFill>
                  <a:srgbClr val="ffffff"/>
                </a:solidFill>
                <a:latin typeface="Gulim"/>
              </a:rPr>
              <a:t>&lt;number&gt;</a:t>
            </a:fld>
            <a:endParaRPr b="0" lang="en-US" sz="1200" spc="-1" strike="noStrike">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59"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a:t>
            </a:r>
            <a:r>
              <a:rPr b="0" lang="en-US" sz="2800" spc="-1" strike="noStrike">
                <a:solidFill>
                  <a:srgbClr val="ffffff"/>
                </a:solidFill>
                <a:latin typeface="Gulim"/>
              </a:rPr>
              <a:t>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a:t>
            </a:r>
            <a:r>
              <a:rPr b="0" lang="en-US" sz="2000" spc="-1" strike="noStrike">
                <a:solidFill>
                  <a:srgbClr val="ffffff"/>
                </a:solidFill>
                <a:latin typeface="Gulim"/>
              </a:rPr>
              <a:t>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104" name="PlaceHolder 9"/>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105"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8E37F855-39D7-40A1-B8BB-7A79AB86B19F}" type="datetime1">
              <a:rPr b="1" lang="en-US" sz="1200" spc="-1" strike="noStrike">
                <a:solidFill>
                  <a:srgbClr val="ffffff"/>
                </a:solidFill>
                <a:latin typeface="Gulim"/>
              </a:rPr>
              <a:t>10/08/2020</a:t>
            </a:fld>
            <a:endParaRPr b="0" lang="en-US" sz="1200" spc="-1" strike="noStrike">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08ECE1F8-57C8-4702-B09E-4BE3D9AB73ED}"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152" name="PlaceHolder 9"/>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153"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53895193-43AC-4524-9169-5D83910ED450}" type="datetime1">
              <a:rPr b="1" lang="en-US" sz="1200" spc="-1" strike="noStrike">
                <a:solidFill>
                  <a:srgbClr val="ffffff"/>
                </a:solidFill>
                <a:latin typeface="Gulim"/>
              </a:rPr>
              <a:t>10/08/2020</a:t>
            </a:fld>
            <a:endParaRPr b="0" lang="en-US" sz="1200" spc="-1" strike="noStrike">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03447C93-7EEA-416D-8895-454FB7FC294E}"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200" name="PlaceHolder 9"/>
          <p:cNvSpPr>
            <a:spLocks noGrp="1"/>
          </p:cNvSpPr>
          <p:nvPr>
            <p:ph type="dt"/>
          </p:nvPr>
        </p:nvSpPr>
        <p:spPr>
          <a:xfrm>
            <a:off x="838080" y="6311880"/>
            <a:ext cx="2742840" cy="545760"/>
          </a:xfrm>
          <a:prstGeom prst="rect">
            <a:avLst/>
          </a:prstGeom>
        </p:spPr>
        <p:txBody>
          <a:bodyPr anchor="ctr">
            <a:noAutofit/>
          </a:bodyPr>
          <a:p>
            <a:pPr>
              <a:lnSpc>
                <a:spcPct val="100000"/>
              </a:lnSpc>
            </a:pPr>
            <a:fld id="{ED18FAC9-560A-47E5-A40D-E0C9C109466C}" type="datetime1">
              <a:rPr b="1" lang="en-US" sz="1200" spc="-1" strike="noStrike">
                <a:solidFill>
                  <a:srgbClr val="ffffff"/>
                </a:solidFill>
                <a:latin typeface="Gulim"/>
              </a:rPr>
              <a:t>10/08/2020</a:t>
            </a:fld>
            <a:endParaRPr b="0" lang="en-US" sz="1200" spc="-1" strike="noStrike">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9ABEC57A-B311-4335-92D9-FB63986C7C61}" type="slidenum">
              <a:rPr b="1" lang="en-US" sz="1200" spc="-1" strike="noStrike">
                <a:solidFill>
                  <a:srgbClr val="ffffff"/>
                </a:solidFill>
                <a:latin typeface="Gulim"/>
              </a:rPr>
              <a:t>&lt;number&gt;</a:t>
            </a:fld>
            <a:endParaRPr b="0" lang="en-US" sz="1200" spc="-1" strike="noStrike">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248" name="PlaceHolder 9"/>
          <p:cNvSpPr>
            <a:spLocks noGrp="1"/>
          </p:cNvSpPr>
          <p:nvPr>
            <p:ph type="body"/>
          </p:nvPr>
        </p:nvSpPr>
        <p:spPr>
          <a:xfrm>
            <a:off x="83808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49" name="PlaceHolder 10"/>
          <p:cNvSpPr>
            <a:spLocks noGrp="1"/>
          </p:cNvSpPr>
          <p:nvPr>
            <p:ph type="body"/>
          </p:nvPr>
        </p:nvSpPr>
        <p:spPr>
          <a:xfrm>
            <a:off x="617220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50" name="PlaceHolder 11"/>
          <p:cNvSpPr>
            <a:spLocks noGrp="1"/>
          </p:cNvSpPr>
          <p:nvPr>
            <p:ph type="dt"/>
          </p:nvPr>
        </p:nvSpPr>
        <p:spPr>
          <a:xfrm>
            <a:off x="838080" y="6311880"/>
            <a:ext cx="2742840" cy="545760"/>
          </a:xfrm>
          <a:prstGeom prst="rect">
            <a:avLst/>
          </a:prstGeom>
        </p:spPr>
        <p:txBody>
          <a:bodyPr anchor="ctr">
            <a:noAutofit/>
          </a:bodyPr>
          <a:p>
            <a:pPr>
              <a:lnSpc>
                <a:spcPct val="100000"/>
              </a:lnSpc>
            </a:pPr>
            <a:fld id="{26E7FCD1-B6F3-4B21-ACF7-AA7F6AA3E062}" type="datetime1">
              <a:rPr b="1" lang="en-US" sz="1200" spc="-1" strike="noStrike">
                <a:solidFill>
                  <a:srgbClr val="ffffff"/>
                </a:solidFill>
                <a:latin typeface="Gulim"/>
              </a:rPr>
              <a:t>10/08/2020</a:t>
            </a:fld>
            <a:endParaRPr b="0" lang="en-US" sz="1200" spc="-1" strike="noStrike">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4B7BB475-0533-4A0A-9EEA-EC0DB5D59583}"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297" name="PlaceHolder 9"/>
          <p:cNvSpPr>
            <a:spLocks noGrp="1"/>
          </p:cNvSpPr>
          <p:nvPr>
            <p:ph type="body"/>
          </p:nvPr>
        </p:nvSpPr>
        <p:spPr>
          <a:xfrm>
            <a:off x="839880" y="1681200"/>
            <a:ext cx="5157360" cy="823680"/>
          </a:xfrm>
          <a:prstGeom prst="rect">
            <a:avLst/>
          </a:prstGeom>
        </p:spPr>
        <p:txBody>
          <a:bodyPr anchor="b">
            <a:noAutofit/>
          </a:bodyPr>
          <a:p>
            <a:pPr>
              <a:lnSpc>
                <a:spcPct val="90000"/>
              </a:lnSpc>
              <a:spcBef>
                <a:spcPts val="1001"/>
              </a:spcBef>
              <a:tabLst>
                <a:tab algn="l" pos="0"/>
              </a:tabLst>
            </a:pPr>
            <a:r>
              <a:rPr b="1" lang="en-US" sz="2400" spc="-1" strike="noStrike">
                <a:solidFill>
                  <a:srgbClr val="000000"/>
                </a:solidFill>
                <a:latin typeface="Gulim"/>
              </a:rPr>
              <a:t>Click to edit Master text styles</a:t>
            </a:r>
            <a:endParaRPr b="0" lang="en-US" sz="2400" spc="-1" strike="noStrike">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99" name="PlaceHolder 11"/>
          <p:cNvSpPr>
            <a:spLocks noGrp="1"/>
          </p:cNvSpPr>
          <p:nvPr>
            <p:ph type="body"/>
          </p:nvPr>
        </p:nvSpPr>
        <p:spPr>
          <a:xfrm>
            <a:off x="6172200" y="1681200"/>
            <a:ext cx="5182920" cy="823680"/>
          </a:xfrm>
          <a:prstGeom prst="rect">
            <a:avLst/>
          </a:prstGeom>
        </p:spPr>
        <p:txBody>
          <a:bodyPr anchor="b">
            <a:noAutofit/>
          </a:bodyPr>
          <a:p>
            <a:pPr>
              <a:lnSpc>
                <a:spcPct val="90000"/>
              </a:lnSpc>
              <a:spcBef>
                <a:spcPts val="1001"/>
              </a:spcBef>
              <a:tabLst>
                <a:tab algn="l" pos="0"/>
              </a:tabLst>
            </a:pPr>
            <a:r>
              <a:rPr b="1" lang="en-US" sz="2400" spc="-1" strike="noStrike">
                <a:solidFill>
                  <a:srgbClr val="000000"/>
                </a:solidFill>
                <a:latin typeface="Gulim"/>
              </a:rPr>
              <a:t>Click to edit Master text styles</a:t>
            </a:r>
            <a:endParaRPr b="0" lang="en-US" sz="2400" spc="-1" strike="noStrike">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301" name="PlaceHolder 13"/>
          <p:cNvSpPr>
            <a:spLocks noGrp="1"/>
          </p:cNvSpPr>
          <p:nvPr>
            <p:ph type="dt"/>
          </p:nvPr>
        </p:nvSpPr>
        <p:spPr>
          <a:xfrm>
            <a:off x="838080" y="6311880"/>
            <a:ext cx="2742840" cy="545760"/>
          </a:xfrm>
          <a:prstGeom prst="rect">
            <a:avLst/>
          </a:prstGeom>
        </p:spPr>
        <p:txBody>
          <a:bodyPr anchor="ctr">
            <a:noAutofit/>
          </a:bodyPr>
          <a:p>
            <a:pPr>
              <a:lnSpc>
                <a:spcPct val="100000"/>
              </a:lnSpc>
            </a:pPr>
            <a:fld id="{571CE3BF-B81A-45BF-BC36-F0C212101E0C}" type="datetime1">
              <a:rPr b="1" lang="en-US" sz="1200" spc="-1" strike="noStrike">
                <a:solidFill>
                  <a:srgbClr val="ffffff"/>
                </a:solidFill>
                <a:latin typeface="Gulim"/>
              </a:rPr>
              <a:t>10/08/2020</a:t>
            </a:fld>
            <a:endParaRPr b="0" lang="en-US" sz="1200" spc="-1" strike="noStrike">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DA8818AD-7C54-4A3F-9234-D307910D7FAF}"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a:t>
            </a:r>
            <a:r>
              <a:rPr b="0" lang="en-US" sz="4400" spc="-1" strike="noStrike">
                <a:solidFill>
                  <a:srgbClr val="ffffff"/>
                </a:solidFill>
                <a:latin typeface="Gulim"/>
              </a:rPr>
              <a:t>edit </a:t>
            </a:r>
            <a:r>
              <a:rPr b="0" lang="en-US" sz="4400" spc="-1" strike="noStrike">
                <a:solidFill>
                  <a:srgbClr val="ffffff"/>
                </a:solidFill>
                <a:latin typeface="Gulim"/>
              </a:rPr>
              <a:t>Master </a:t>
            </a:r>
            <a:r>
              <a:rPr b="0" lang="en-US" sz="4400" spc="-1" strike="noStrike">
                <a:solidFill>
                  <a:srgbClr val="ffffff"/>
                </a:solidFill>
                <a:latin typeface="Gulim"/>
              </a:rPr>
              <a:t>title style</a:t>
            </a:r>
            <a:endParaRPr b="0" lang="en-US" sz="4400" spc="-1" strike="noStrike">
              <a:solidFill>
                <a:srgbClr val="ffffff"/>
              </a:solidFill>
              <a:latin typeface="Gulim"/>
            </a:endParaRPr>
          </a:p>
        </p:txBody>
      </p:sp>
      <p:sp>
        <p:nvSpPr>
          <p:cNvPr id="348" name="PlaceHolder 9"/>
          <p:cNvSpPr>
            <a:spLocks noGrp="1"/>
          </p:cNvSpPr>
          <p:nvPr>
            <p:ph type="body"/>
          </p:nvPr>
        </p:nvSpPr>
        <p:spPr>
          <a:xfrm>
            <a:off x="838080" y="1825560"/>
            <a:ext cx="518112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349" name="PlaceHolder 10"/>
          <p:cNvSpPr>
            <a:spLocks noGrp="1"/>
          </p:cNvSpPr>
          <p:nvPr>
            <p:ph type="body"/>
          </p:nvPr>
        </p:nvSpPr>
        <p:spPr>
          <a:xfrm>
            <a:off x="6172200" y="1825560"/>
            <a:ext cx="518112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350" name="PlaceHolder 11"/>
          <p:cNvSpPr>
            <a:spLocks noGrp="1"/>
          </p:cNvSpPr>
          <p:nvPr>
            <p:ph type="dt"/>
          </p:nvPr>
        </p:nvSpPr>
        <p:spPr>
          <a:xfrm>
            <a:off x="838080" y="6311880"/>
            <a:ext cx="2742840" cy="545760"/>
          </a:xfrm>
          <a:prstGeom prst="rect">
            <a:avLst/>
          </a:prstGeom>
        </p:spPr>
        <p:txBody>
          <a:bodyPr anchor="ctr">
            <a:noAutofit/>
          </a:bodyPr>
          <a:p>
            <a:pPr>
              <a:lnSpc>
                <a:spcPct val="100000"/>
              </a:lnSpc>
            </a:pPr>
            <a:fld id="{B442A871-974B-4600-8FC9-7F371BCBEF36}" type="datetime1">
              <a:rPr b="1" lang="en-US" sz="1200" spc="-1" strike="noStrike">
                <a:solidFill>
                  <a:srgbClr val="ffffff"/>
                </a:solidFill>
                <a:latin typeface="Gulim"/>
              </a:rPr>
              <a:t>10/08/2020</a:t>
            </a:fld>
            <a:endParaRPr b="0" lang="en-US" sz="1200" spc="-1" strike="noStrike">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412AB4AD-DA5E-4980-B6F5-816E75EB0C99}"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p>
            <a:pPr>
              <a:lnSpc>
                <a:spcPct val="90000"/>
              </a:lnSpc>
            </a:pPr>
            <a:r>
              <a:rPr b="0" lang="en-US" sz="6000" spc="-1" strike="noStrike">
                <a:solidFill>
                  <a:srgbClr val="ffffff"/>
                </a:solidFill>
                <a:latin typeface="Gulim"/>
              </a:rPr>
              <a:t>Click to edit Master title style</a:t>
            </a:r>
            <a:endParaRPr b="0" lang="en-US" sz="6000" spc="-1" strike="noStrike">
              <a:solidFill>
                <a:srgbClr val="ffffff"/>
              </a:solidFill>
              <a:latin typeface="Gulim"/>
            </a:endParaRPr>
          </a:p>
        </p:txBody>
      </p:sp>
      <p:sp>
        <p:nvSpPr>
          <p:cNvPr id="397" name="PlaceHolder 9"/>
          <p:cNvSpPr>
            <a:spLocks noGrp="1"/>
          </p:cNvSpPr>
          <p:nvPr>
            <p:ph type="body"/>
          </p:nvPr>
        </p:nvSpPr>
        <p:spPr>
          <a:xfrm>
            <a:off x="831960" y="4589640"/>
            <a:ext cx="10515240" cy="1499760"/>
          </a:xfrm>
          <a:prstGeom prst="rect">
            <a:avLst/>
          </a:prstGeom>
        </p:spPr>
        <p:txBody>
          <a:bodyPr>
            <a:noAutofit/>
          </a:bodyPr>
          <a:p>
            <a:pPr>
              <a:lnSpc>
                <a:spcPct val="90000"/>
              </a:lnSpc>
              <a:spcBef>
                <a:spcPts val="1001"/>
              </a:spcBef>
              <a:tabLst>
                <a:tab algn="l" pos="0"/>
              </a:tabLst>
            </a:pPr>
            <a:r>
              <a:rPr b="0" lang="en-US" sz="2400" spc="-1" strike="noStrike">
                <a:solidFill>
                  <a:srgbClr val="ffffff"/>
                </a:solidFill>
                <a:latin typeface="Gulim"/>
              </a:rPr>
              <a:t>Click to edit Master text styles</a:t>
            </a:r>
            <a:endParaRPr b="0" lang="en-US" sz="2400" spc="-1" strike="noStrike">
              <a:solidFill>
                <a:srgbClr val="ffffff"/>
              </a:solidFill>
              <a:latin typeface="Gulim"/>
            </a:endParaRPr>
          </a:p>
        </p:txBody>
      </p:sp>
      <p:sp>
        <p:nvSpPr>
          <p:cNvPr id="398"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40C6B8C9-8ABB-4673-B39A-D90674EAC56B}" type="datetime1">
              <a:rPr b="1" lang="en-US" sz="1200" spc="-1" strike="noStrike">
                <a:solidFill>
                  <a:srgbClr val="ffffff"/>
                </a:solidFill>
                <a:latin typeface="Gulim"/>
              </a:rPr>
              <a:t>10/08/2020</a:t>
            </a:fld>
            <a:endParaRPr b="0" lang="en-US" sz="1200" spc="-1" strike="noStrike">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3B16FEA8-A56A-40A5-947E-A9D407C7B128}"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wtkr.com/2019/11/08/how-that-19-u-haul-rental-can-cost-60-or-more" TargetMode="External"/><Relationship Id="rId2" Type="http://schemas.openxmlformats.org/officeDocument/2006/relationships/image" Target="../media/image13.jpeg"/><Relationship Id="rId3" Type="http://schemas.openxmlformats.org/officeDocument/2006/relationships/hyperlink" Target="https://www.uhaul.com/" TargetMode="External"/><Relationship Id="rId4" Type="http://schemas.openxmlformats.org/officeDocument/2006/relationships/hyperlink" Target="https://creativecommons.org/licenses/by/3.0/" TargetMode="External"/><Relationship Id="rId5" Type="http://schemas.openxmlformats.org/officeDocument/2006/relationships/slideLayout" Target="../slideLayouts/slideLayout64.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www.realtor.com/advice/move/unpack-like-a-pro/"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88.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20" Type="http://schemas.openxmlformats.org/officeDocument/2006/relationships/image" Target="../media/image41.png"/><Relationship Id="rId21" Type="http://schemas.openxmlformats.org/officeDocument/2006/relationships/image" Target="../media/image42.png"/><Relationship Id="rId22" Type="http://schemas.openxmlformats.org/officeDocument/2006/relationships/image" Target="../media/image43.png"/><Relationship Id="rId23" Type="http://schemas.openxmlformats.org/officeDocument/2006/relationships/slideLayout" Target="../slideLayouts/slideLayout53.xml"/><Relationship Id="rId2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hyperlink" Target="https://www.uhaul.com/"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100.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99.xml"/>
</Relationships>
</file>

<file path=ppt/slides/_rels/slide26.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9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7.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97.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5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movebuddha.com/blog/moving-industry-statistics/" TargetMode="External"/><Relationship Id="rId2" Type="http://schemas.openxmlformats.org/officeDocument/2006/relationships/slideLayout" Target="../slideLayouts/slideLayout5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www.article.com/blog/top-5-moving-mistakes/" TargetMode="External"/><Relationship Id="rId2" Type="http://schemas.openxmlformats.org/officeDocument/2006/relationships/slideLayout" Target="../slideLayouts/slideLayout53.xml"/><Relationship Id="rId3"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25.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hyperlink" Target="https://www.theritemove.com/2019/09/30/game-plan-making-sure-you-pack-up-everything-of-importance/"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37.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slideLayout" Target="../slideLayouts/slideLayout2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www.hayesbc.com/causes-of-trailer-sway-and-how-to-prevent-them/" TargetMode="External"/><Relationship Id="rId3"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creativecommons.org/licenses/by/3.0/" TargetMode="External"/><Relationship Id="rId5" Type="http://schemas.openxmlformats.org/officeDocument/2006/relationships/slideLayout" Target="../slideLayouts/slideLayout64.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www.pensketruckrental.com/renting-from-penske/how-to-load-a-moving-truck/" TargetMode="External"/><Relationship Id="rId3" Type="http://schemas.openxmlformats.org/officeDocument/2006/relationships/image" Target="../media/image12.jpeg"/><Relationship Id="rId4" Type="http://schemas.openxmlformats.org/officeDocument/2006/relationships/hyperlink" Target="https://courses.lumenlearning.com/suny-osuniversityphysics/chapter/12-1-conditions-for-static-equilibrium/" TargetMode="External"/><Relationship Id="rId5" Type="http://schemas.openxmlformats.org/officeDocument/2006/relationships/hyperlink" Target="https://creativecommons.org/licenses/by/3.0/" TargetMode="External"/><Relationship Id="rId6" Type="http://schemas.openxmlformats.org/officeDocument/2006/relationships/slideLayout" Target="../slideLayouts/slideLayout73.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3"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444" name="TextShape 2"/>
          <p:cNvSpPr txBox="1"/>
          <p:nvPr/>
        </p:nvSpPr>
        <p:spPr>
          <a:xfrm>
            <a:off x="3754440" y="3426840"/>
            <a:ext cx="4680360" cy="862200"/>
          </a:xfrm>
          <a:prstGeom prst="rect">
            <a:avLst/>
          </a:prstGeom>
          <a:noFill/>
          <a:ln>
            <a:noFill/>
          </a:ln>
        </p:spPr>
        <p:txBody>
          <a:bodyPr anchor="b">
            <a:noAutofit/>
          </a:bodyPr>
          <a:p>
            <a:pPr algn="ctr">
              <a:lnSpc>
                <a:spcPct val="90000"/>
              </a:lnSpc>
            </a:pPr>
            <a:r>
              <a:rPr b="1" lang="en-US" sz="7200" spc="299" strike="noStrike">
                <a:solidFill>
                  <a:srgbClr val="ffffff"/>
                </a:solidFill>
                <a:latin typeface="Gulim"/>
              </a:rPr>
              <a:t>Load.in</a:t>
            </a:r>
            <a:endParaRPr b="0" lang="en-US" sz="7200" spc="-1" strike="noStrike">
              <a:solidFill>
                <a:srgbClr val="ffffff"/>
              </a:solidFill>
              <a:latin typeface="Gulim"/>
            </a:endParaRPr>
          </a:p>
        </p:txBody>
      </p:sp>
      <p:sp>
        <p:nvSpPr>
          <p:cNvPr id="445" name="TextShape 3"/>
          <p:cNvSpPr txBox="1"/>
          <p:nvPr/>
        </p:nvSpPr>
        <p:spPr>
          <a:xfrm>
            <a:off x="8931960" y="5140440"/>
            <a:ext cx="3071520" cy="1129680"/>
          </a:xfrm>
          <a:prstGeom prst="rect">
            <a:avLst/>
          </a:prstGeom>
          <a:noFill/>
          <a:ln>
            <a:noFill/>
          </a:ln>
        </p:spPr>
        <p:txBody>
          <a:bodyPr>
            <a:noAutofit/>
          </a:bodyPr>
          <a:p>
            <a:pPr algn="r">
              <a:lnSpc>
                <a:spcPct val="90000"/>
              </a:lnSpc>
              <a:spcBef>
                <a:spcPts val="1001"/>
              </a:spcBef>
              <a:tabLst>
                <a:tab algn="l" pos="0"/>
              </a:tabLst>
            </a:pPr>
            <a:r>
              <a:rPr b="1" lang="en-US" sz="2000" spc="-1" strike="noStrike">
                <a:solidFill>
                  <a:srgbClr val="ffffff"/>
                </a:solidFill>
                <a:latin typeface="Gulim"/>
              </a:rPr>
              <a:t>Team Yellow</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Feasibility Presentation</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Old Dominion University</a:t>
            </a:r>
            <a:endParaRPr b="0" lang="en-US" sz="2000" spc="-1" strike="noStrike">
              <a:latin typeface="Arial"/>
            </a:endParaRPr>
          </a:p>
          <a:p>
            <a:pPr algn="r">
              <a:lnSpc>
                <a:spcPct val="90000"/>
              </a:lnSpc>
              <a:spcBef>
                <a:spcPts val="1001"/>
              </a:spcBef>
              <a:tabLst>
                <a:tab algn="l" pos="0"/>
              </a:tabLst>
            </a:pPr>
            <a:fld id="{7F76024A-583C-4B7E-9773-4EFE23D305F0}" type="datetime1">
              <a:rPr b="1" lang="en-US" sz="2000" spc="-1" strike="noStrike">
                <a:solidFill>
                  <a:srgbClr val="ffffff"/>
                </a:solidFill>
                <a:latin typeface="Gulim"/>
              </a:rPr>
              <a:t>10/08/2020</a:t>
            </a:fld>
            <a:endParaRPr b="0" lang="en-US" sz="2000" spc="-1" strike="noStrike">
              <a:latin typeface="Arial"/>
            </a:endParaRPr>
          </a:p>
        </p:txBody>
      </p:sp>
      <p:sp>
        <p:nvSpPr>
          <p:cNvPr id="446" name="CustomShape 4"/>
          <p:cNvSpPr/>
          <p:nvPr/>
        </p:nvSpPr>
        <p:spPr>
          <a:xfrm>
            <a:off x="1500840" y="4289400"/>
            <a:ext cx="9187560" cy="411840"/>
          </a:xfrm>
          <a:prstGeom prst="rect">
            <a:avLst/>
          </a:prstGeom>
          <a:noFill/>
          <a:ln>
            <a:noFill/>
          </a:ln>
        </p:spPr>
        <p:style>
          <a:lnRef idx="0"/>
          <a:fillRef idx="0"/>
          <a:effectRef idx="0"/>
          <a:fontRef idx="minor"/>
        </p:style>
        <p:txBody>
          <a:bodyPr anchor="b">
            <a:normAutofit fontScale="32000"/>
          </a:bodyPr>
          <a:p>
            <a:pPr algn="ctr">
              <a:lnSpc>
                <a:spcPct val="90000"/>
              </a:lnSpc>
            </a:pPr>
            <a:r>
              <a:rPr b="0" lang="en-US" sz="2000" spc="299" strike="noStrike">
                <a:solidFill>
                  <a:srgbClr val="ffffff"/>
                </a:solidFill>
                <a:latin typeface="Gulim"/>
              </a:rPr>
              <a:t>Using AI and Computer Vision to </a:t>
            </a:r>
            <a:r>
              <a:rPr b="1" lang="en-US" sz="2000" spc="299" strike="noStrike">
                <a:solidFill>
                  <a:srgbClr val="ffffff"/>
                </a:solidFill>
                <a:latin typeface="Gulim"/>
              </a:rPr>
              <a:t>give your move a game plan.</a:t>
            </a:r>
            <a:endParaRPr b="0" lang="en-US" sz="2000" spc="-1" strike="noStrike">
              <a:latin typeface="Arial"/>
            </a:endParaRPr>
          </a:p>
        </p:txBody>
      </p:sp>
      <p:grpSp>
        <p:nvGrpSpPr>
          <p:cNvPr id="447" name="Group 5"/>
          <p:cNvGrpSpPr/>
          <p:nvPr/>
        </p:nvGrpSpPr>
        <p:grpSpPr>
          <a:xfrm>
            <a:off x="5381640" y="1662840"/>
            <a:ext cx="1428480" cy="1431720"/>
            <a:chOff x="5381640" y="1662840"/>
            <a:chExt cx="1428480" cy="1431720"/>
          </a:xfrm>
        </p:grpSpPr>
        <p:sp>
          <p:nvSpPr>
            <p:cNvPr id="448"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449"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0"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1"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2"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3"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4"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250">
        <p:pull dir="r"/>
      </p:transition>
    </mc:Choice>
    <mc:Fallback>
      <p:transition>
        <p:pull dir="r"/>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838080" y="36504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Figuring out what to rent is hard!</a:t>
            </a:r>
            <a:endParaRPr b="0" lang="en-US" sz="3200" spc="-1" strike="noStrike">
              <a:solidFill>
                <a:srgbClr val="000000"/>
              </a:solidFill>
              <a:latin typeface="Gulim"/>
            </a:endParaRPr>
          </a:p>
        </p:txBody>
      </p:sp>
      <p:sp>
        <p:nvSpPr>
          <p:cNvPr id="539"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6dd1a1"/>
              </a:buClr>
              <a:buFont typeface="Arial"/>
              <a:buChar char="•"/>
            </a:pPr>
            <a:r>
              <a:rPr b="0" i="1" lang="en-US" sz="2800" spc="-1" strike="noStrike">
                <a:solidFill>
                  <a:srgbClr val="6dd1a1"/>
                </a:solidFill>
                <a:latin typeface="Gulim"/>
              </a:rPr>
              <a:t>Accurately</a:t>
            </a:r>
            <a:r>
              <a:rPr b="0" lang="en-US" sz="2800" spc="-1" strike="noStrike">
                <a:solidFill>
                  <a:srgbClr val="6dd1a1"/>
                </a:solidFill>
                <a:latin typeface="Gulim"/>
              </a:rPr>
              <a:t> determining</a:t>
            </a:r>
            <a:endParaRPr b="0" lang="en-US" sz="28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How big of a truck to get</a:t>
            </a:r>
            <a:endParaRPr b="0" lang="en-US" sz="24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How many trips a move will take </a:t>
            </a:r>
            <a:br/>
            <a:r>
              <a:rPr b="0" lang="en-US" sz="2400" spc="-1" strike="noStrike">
                <a:solidFill>
                  <a:srgbClr val="6dd1a1"/>
                </a:solidFill>
                <a:latin typeface="Gulim"/>
              </a:rPr>
              <a:t>…is difficult. </a:t>
            </a:r>
            <a:endParaRPr b="0" lang="en-US" sz="2400" spc="-1" strike="noStrike">
              <a:solidFill>
                <a:srgbClr val="000000"/>
              </a:solidFill>
              <a:latin typeface="Gulim"/>
            </a:endParaRPr>
          </a:p>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Rental Truck companies base their business model on this!</a:t>
            </a:r>
            <a:endParaRPr b="0" lang="en-US" sz="2800" spc="-1" strike="noStrike">
              <a:solidFill>
                <a:srgbClr val="000000"/>
              </a:solidFill>
              <a:latin typeface="Gulim"/>
            </a:endParaRPr>
          </a:p>
        </p:txBody>
      </p:sp>
      <p:sp>
        <p:nvSpPr>
          <p:cNvPr id="540" name="TextShape 3"/>
          <p:cNvSpPr txBox="1"/>
          <p:nvPr/>
        </p:nvSpPr>
        <p:spPr>
          <a:xfrm>
            <a:off x="838080" y="6311880"/>
            <a:ext cx="2742840" cy="545760"/>
          </a:xfrm>
          <a:prstGeom prst="rect">
            <a:avLst/>
          </a:prstGeom>
          <a:noFill/>
          <a:ln>
            <a:noFill/>
          </a:ln>
        </p:spPr>
        <p:txBody>
          <a:bodyPr anchor="ctr">
            <a:noAutofit/>
          </a:bodyPr>
          <a:p>
            <a:pPr>
              <a:lnSpc>
                <a:spcPct val="100000"/>
              </a:lnSpc>
            </a:pPr>
            <a:fld id="{98FB3440-994C-4FDF-A373-83F737E69122}" type="datetime1">
              <a:rPr b="1" lang="en-US" sz="1200" spc="-1" strike="noStrike">
                <a:solidFill>
                  <a:srgbClr val="ffffff"/>
                </a:solidFill>
                <a:latin typeface="Gulim"/>
              </a:rPr>
              <a:t>10/08/2020</a:t>
            </a:fld>
            <a:endParaRPr b="0" lang="en-US" sz="1200" spc="-1" strike="noStrike">
              <a:latin typeface="Times New Roman"/>
            </a:endParaRPr>
          </a:p>
        </p:txBody>
      </p:sp>
      <p:sp>
        <p:nvSpPr>
          <p:cNvPr id="541"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42"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A4BA24F2-FD4B-4320-93A8-085D525A9772}" type="slidenum">
              <a:rPr b="1" lang="en-US" sz="1200" spc="-1" strike="noStrike">
                <a:solidFill>
                  <a:srgbClr val="ffffff"/>
                </a:solidFill>
                <a:latin typeface="Gulim"/>
              </a:rPr>
              <a:t>&lt;number&gt;</a:t>
            </a:fld>
            <a:endParaRPr b="0" lang="en-US" sz="1200" spc="-1" strike="noStrike">
              <a:latin typeface="Times New Roman"/>
            </a:endParaRPr>
          </a:p>
        </p:txBody>
      </p:sp>
      <p:sp>
        <p:nvSpPr>
          <p:cNvPr id="543" name="CustomShape 6"/>
          <p:cNvSpPr/>
          <p:nvPr/>
        </p:nvSpPr>
        <p:spPr>
          <a:xfrm>
            <a:off x="838080" y="5124960"/>
            <a:ext cx="10515240" cy="1325160"/>
          </a:xfrm>
          <a:prstGeom prst="rect">
            <a:avLst/>
          </a:prstGeom>
          <a:noFill/>
          <a:ln>
            <a:noFill/>
          </a:ln>
        </p:spPr>
        <p:style>
          <a:lnRef idx="0"/>
          <a:fillRef idx="0"/>
          <a:effectRef idx="0"/>
          <a:fontRef idx="minor"/>
        </p:style>
      </p:sp>
      <p:sp>
        <p:nvSpPr>
          <p:cNvPr id="544" name="CustomShape 7"/>
          <p:cNvSpPr/>
          <p:nvPr/>
        </p:nvSpPr>
        <p:spPr>
          <a:xfrm>
            <a:off x="10995840" y="5942520"/>
            <a:ext cx="117324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1"/>
              </a:rPr>
              <a:t>wtkr.com</a:t>
            </a:r>
            <a:endParaRPr b="0" lang="en-US" sz="1800" spc="-1" strike="noStrike">
              <a:latin typeface="Arial"/>
            </a:endParaRPr>
          </a:p>
        </p:txBody>
      </p:sp>
      <p:pic>
        <p:nvPicPr>
          <p:cNvPr id="545" name="Picture 11" descr="A truck is parked in front of a building&#10;&#10;Description automatically generated"/>
          <p:cNvPicPr/>
          <p:nvPr/>
        </p:nvPicPr>
        <p:blipFill>
          <a:blip r:embed="rId2"/>
          <a:stretch/>
        </p:blipFill>
        <p:spPr>
          <a:xfrm>
            <a:off x="5816520" y="2363040"/>
            <a:ext cx="6144120" cy="2117160"/>
          </a:xfrm>
          <a:prstGeom prst="rect">
            <a:avLst/>
          </a:prstGeom>
          <a:ln>
            <a:noFill/>
          </a:ln>
        </p:spPr>
      </p:pic>
      <p:sp>
        <p:nvSpPr>
          <p:cNvPr id="546" name="CustomShape 8"/>
          <p:cNvSpPr/>
          <p:nvPr/>
        </p:nvSpPr>
        <p:spPr>
          <a:xfrm>
            <a:off x="5748840" y="464580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3"/>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4"/>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TextShape 1"/>
          <p:cNvSpPr txBox="1"/>
          <p:nvPr/>
        </p:nvSpPr>
        <p:spPr>
          <a:xfrm>
            <a:off x="643320" y="2146320"/>
            <a:ext cx="3132720" cy="1876320"/>
          </a:xfrm>
          <a:prstGeom prst="rect">
            <a:avLst/>
          </a:prstGeom>
          <a:noFill/>
          <a:ln>
            <a:noFill/>
          </a:ln>
        </p:spPr>
        <p:txBody>
          <a:bodyPr anchor="ctr">
            <a:noAutofit/>
          </a:bodyPr>
          <a:p>
            <a:pPr>
              <a:lnSpc>
                <a:spcPct val="90000"/>
              </a:lnSpc>
            </a:pPr>
            <a:r>
              <a:rPr b="0" lang="en-US" sz="4400" spc="-1" strike="noStrike">
                <a:solidFill>
                  <a:srgbClr val="ffffff"/>
                </a:solidFill>
                <a:latin typeface="Gulim"/>
              </a:rPr>
              <a:t>Current Process</a:t>
            </a:r>
            <a:endParaRPr b="0" lang="en-US" sz="4400" spc="-1" strike="noStrike">
              <a:solidFill>
                <a:srgbClr val="ffffff"/>
              </a:solidFill>
              <a:latin typeface="Gulim"/>
            </a:endParaRPr>
          </a:p>
        </p:txBody>
      </p:sp>
      <p:pic>
        <p:nvPicPr>
          <p:cNvPr id="548" name="Content Placeholder 8" descr=""/>
          <p:cNvPicPr/>
          <p:nvPr/>
        </p:nvPicPr>
        <p:blipFill>
          <a:blip r:embed="rId1"/>
          <a:stretch/>
        </p:blipFill>
        <p:spPr>
          <a:xfrm>
            <a:off x="3476160" y="0"/>
            <a:ext cx="5239440" cy="6168960"/>
          </a:xfrm>
          <a:prstGeom prst="rect">
            <a:avLst/>
          </a:prstGeom>
          <a:ln>
            <a:noFill/>
          </a:ln>
        </p:spPr>
      </p:pic>
      <p:sp>
        <p:nvSpPr>
          <p:cNvPr id="549" name="TextShape 2"/>
          <p:cNvSpPr txBox="1"/>
          <p:nvPr/>
        </p:nvSpPr>
        <p:spPr>
          <a:xfrm>
            <a:off x="838080" y="6311880"/>
            <a:ext cx="2742840" cy="545760"/>
          </a:xfrm>
          <a:prstGeom prst="rect">
            <a:avLst/>
          </a:prstGeom>
          <a:noFill/>
          <a:ln>
            <a:noFill/>
          </a:ln>
        </p:spPr>
        <p:txBody>
          <a:bodyPr anchor="ctr">
            <a:noAutofit/>
          </a:bodyPr>
          <a:p>
            <a:pPr>
              <a:lnSpc>
                <a:spcPct val="100000"/>
              </a:lnSpc>
            </a:pPr>
            <a:fld id="{78A8B222-117D-40DD-B905-1AF0D9F7F194}" type="datetime1">
              <a:rPr b="1" lang="en-US" sz="1200" spc="-1" strike="noStrike">
                <a:solidFill>
                  <a:srgbClr val="ffffff"/>
                </a:solidFill>
                <a:latin typeface="Gulim"/>
              </a:rPr>
              <a:t>10/08/2020</a:t>
            </a:fld>
            <a:endParaRPr b="0" lang="en-US" sz="1200" spc="-1" strike="noStrike">
              <a:latin typeface="Times New Roman"/>
            </a:endParaRPr>
          </a:p>
        </p:txBody>
      </p:sp>
      <p:sp>
        <p:nvSpPr>
          <p:cNvPr id="550"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51"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AC4ABB8B-D07B-4514-AE05-BA0F83FF84B2}" type="slidenum">
              <a:rPr b="1" lang="en-US" sz="1200" spc="-1" strike="noStrike">
                <a:solidFill>
                  <a:srgbClr val="ffffff"/>
                </a:solidFill>
                <a:latin typeface="Gulim"/>
              </a:rPr>
              <a:t>&lt;number&gt;</a:t>
            </a:fld>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5F45BCB7-A86C-471E-9005-82733B788548}" type="slidenum">
              <a:rPr b="1" lang="en-US" sz="1200" spc="-1" strike="noStrike">
                <a:solidFill>
                  <a:srgbClr val="ffffff"/>
                </a:solidFill>
                <a:latin typeface="Gulim"/>
              </a:rPr>
              <a:t>&lt;number&gt;</a:t>
            </a:fld>
            <a:endParaRPr b="0" lang="en-US" sz="1200" spc="-1" strike="noStrike">
              <a:latin typeface="Times New Roman"/>
            </a:endParaRPr>
          </a:p>
        </p:txBody>
      </p:sp>
      <p:sp>
        <p:nvSpPr>
          <p:cNvPr id="553"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554" name="Picture 9" descr="Diagram&#10;&#10;Description automatically generated"/>
          <p:cNvPicPr/>
          <p:nvPr/>
        </p:nvPicPr>
        <p:blipFill>
          <a:blip r:embed="rId1"/>
          <a:stretch/>
        </p:blipFill>
        <p:spPr>
          <a:xfrm>
            <a:off x="2592720" y="0"/>
            <a:ext cx="7005960" cy="8542080"/>
          </a:xfrm>
          <a:prstGeom prst="rect">
            <a:avLst/>
          </a:prstGeom>
          <a:ln>
            <a:noFill/>
          </a:ln>
        </p:spPr>
      </p:pic>
      <p:sp>
        <p:nvSpPr>
          <p:cNvPr id="555" name="TextShape 3"/>
          <p:cNvSpPr txBox="1"/>
          <p:nvPr/>
        </p:nvSpPr>
        <p:spPr>
          <a:xfrm>
            <a:off x="838080" y="6311880"/>
            <a:ext cx="2742840" cy="545760"/>
          </a:xfrm>
          <a:prstGeom prst="rect">
            <a:avLst/>
          </a:prstGeom>
          <a:noFill/>
          <a:ln>
            <a:noFill/>
          </a:ln>
        </p:spPr>
        <p:txBody>
          <a:bodyPr anchor="ctr">
            <a:noAutofit/>
          </a:bodyPr>
          <a:p>
            <a:pPr>
              <a:lnSpc>
                <a:spcPct val="100000"/>
              </a:lnSpc>
            </a:pPr>
            <a:fld id="{1711ED57-6F58-44FE-B032-E48A572FAD65}" type="datetime1">
              <a:rPr b="1" lang="en-US" sz="1200" spc="-1" strike="noStrike">
                <a:solidFill>
                  <a:srgbClr val="ffffff"/>
                </a:solidFill>
                <a:latin typeface="Gulim"/>
              </a:rPr>
              <a:t>10/08/2020</a:t>
            </a:fld>
            <a:endParaRPr b="0" lang="en-US" sz="1200" spc="-1" strike="noStrike">
              <a:latin typeface="Times New Roman"/>
            </a:endParaRPr>
          </a:p>
        </p:txBody>
      </p:sp>
      <p:sp>
        <p:nvSpPr>
          <p:cNvPr id="556"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0" lang="en-US" sz="3200" spc="-1" strike="noStrike">
                <a:solidFill>
                  <a:srgbClr val="ffffff"/>
                </a:solidFill>
                <a:latin typeface="Gulim"/>
              </a:rPr>
              <a:t>Load.In gives your move a game plan</a:t>
            </a:r>
            <a:endParaRPr b="0" lang="en-US" sz="3200" spc="-1" strike="noStrike">
              <a:solidFill>
                <a:srgbClr val="ffffff"/>
              </a:solidFill>
              <a:latin typeface="Gulim"/>
            </a:endParaRPr>
          </a:p>
        </p:txBody>
      </p:sp>
      <p:sp>
        <p:nvSpPr>
          <p:cNvPr id="558"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Uses artificial intelligence and computer vision </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Provides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Expert-level instructions</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Tips and tricks on moving day</a:t>
            </a:r>
            <a:endParaRPr b="0" lang="en-US" sz="2400" spc="-1" strike="noStrike">
              <a:solidFill>
                <a:srgbClr val="ffffff"/>
              </a:solidFill>
              <a:latin typeface="Gulim"/>
            </a:endParaRPr>
          </a:p>
          <a:p>
            <a:pPr>
              <a:lnSpc>
                <a:spcPct val="90000"/>
              </a:lnSpc>
              <a:spcBef>
                <a:spcPts val="1001"/>
              </a:spcBef>
            </a:pPr>
            <a:endParaRPr b="0" lang="en-US" sz="2400" spc="-1" strike="noStrike">
              <a:solidFill>
                <a:srgbClr val="ffffff"/>
              </a:solidFill>
              <a:latin typeface="Gulim"/>
            </a:endParaRPr>
          </a:p>
        </p:txBody>
      </p:sp>
      <p:sp>
        <p:nvSpPr>
          <p:cNvPr id="559" name="TextShape 3"/>
          <p:cNvSpPr txBox="1"/>
          <p:nvPr/>
        </p:nvSpPr>
        <p:spPr>
          <a:xfrm>
            <a:off x="838080" y="6311880"/>
            <a:ext cx="2742840" cy="545760"/>
          </a:xfrm>
          <a:prstGeom prst="rect">
            <a:avLst/>
          </a:prstGeom>
          <a:noFill/>
          <a:ln>
            <a:noFill/>
          </a:ln>
        </p:spPr>
        <p:txBody>
          <a:bodyPr anchor="ctr">
            <a:noAutofit/>
          </a:bodyPr>
          <a:p>
            <a:pPr>
              <a:lnSpc>
                <a:spcPct val="100000"/>
              </a:lnSpc>
            </a:pPr>
            <a:fld id="{A5BF9859-2525-4D1D-80D0-B241F5084535}" type="datetime1">
              <a:rPr b="1" lang="en-US" sz="1200" spc="-1" strike="noStrike">
                <a:solidFill>
                  <a:srgbClr val="ffffff"/>
                </a:solidFill>
                <a:latin typeface="Gulim"/>
              </a:rPr>
              <a:t>10/08/2020</a:t>
            </a:fld>
            <a:endParaRPr b="0" lang="en-US" sz="1200" spc="-1" strike="noStrike">
              <a:latin typeface="Times New Roman"/>
            </a:endParaRPr>
          </a:p>
        </p:txBody>
      </p:sp>
      <p:sp>
        <p:nvSpPr>
          <p:cNvPr id="560"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61"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B0CACCA0-6F54-47E9-9880-1C66DDCD41E7}" type="slidenum">
              <a:rPr b="1" lang="en-US" sz="1200" spc="-1" strike="noStrike">
                <a:solidFill>
                  <a:srgbClr val="ffffff"/>
                </a:solidFill>
                <a:latin typeface="Gulim"/>
              </a:rPr>
              <a:t>&lt;number&gt;</a:t>
            </a:fld>
            <a:endParaRPr b="0" lang="en-US" sz="1200" spc="-1" strike="noStrike">
              <a:latin typeface="Times New Roman"/>
            </a:endParaRPr>
          </a:p>
        </p:txBody>
      </p:sp>
      <p:pic>
        <p:nvPicPr>
          <p:cNvPr id="562" name="Picture 2" descr="settle-in-unpack"/>
          <p:cNvPicPr/>
          <p:nvPr/>
        </p:nvPicPr>
        <p:blipFill>
          <a:blip r:embed="rId1"/>
          <a:stretch/>
        </p:blipFill>
        <p:spPr>
          <a:xfrm>
            <a:off x="6172200" y="2545200"/>
            <a:ext cx="5181120" cy="2912040"/>
          </a:xfrm>
          <a:prstGeom prst="rect">
            <a:avLst/>
          </a:prstGeom>
          <a:ln>
            <a:noFill/>
          </a:ln>
        </p:spPr>
      </p:pic>
      <p:sp>
        <p:nvSpPr>
          <p:cNvPr id="563" name="CustomShape 6"/>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hlinkClick r:id="rId2"/>
              </a:rPr>
              <a:t>This Photo</a:t>
            </a:r>
            <a:r>
              <a:rPr b="0" lang="en-US" sz="900" spc="-1" strike="noStrike">
                <a:solidFill>
                  <a:srgbClr val="ffffff"/>
                </a:solidFill>
                <a:latin typeface="Gulim"/>
              </a:rPr>
              <a:t> by Unknown Author is licensed under </a:t>
            </a:r>
            <a:r>
              <a:rPr b="0" lang="en-US" sz="900" spc="-1" strike="noStrike" u="sng">
                <a:solidFill>
                  <a:srgbClr val="ffffff"/>
                </a:solidFill>
                <a:uFillTx/>
                <a:latin typeface="Gulim"/>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sp>
        <p:nvSpPr>
          <p:cNvPr id="564"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0F1664F6-12BE-457D-9CB6-9A440CF2EE35}" type="slidenum">
              <a:rPr b="1" lang="en-US" sz="1200" spc="-1" strike="noStrike">
                <a:solidFill>
                  <a:srgbClr val="ffffff"/>
                </a:solidFill>
                <a:latin typeface="Gulim"/>
              </a:rPr>
              <a:t>&lt;number&gt;</a:t>
            </a:fld>
            <a:endParaRPr b="0" lang="en-US" sz="1200" spc="-1" strike="noStrike">
              <a:latin typeface="Times New Roman"/>
            </a:endParaRPr>
          </a:p>
        </p:txBody>
      </p:sp>
      <p:pic>
        <p:nvPicPr>
          <p:cNvPr id="565" name="Picture 3" descr=""/>
          <p:cNvPicPr/>
          <p:nvPr/>
        </p:nvPicPr>
        <p:blipFill>
          <a:blip r:embed="rId1"/>
          <a:stretch/>
        </p:blipFill>
        <p:spPr>
          <a:xfrm>
            <a:off x="5398560" y="64800"/>
            <a:ext cx="6792840" cy="6792840"/>
          </a:xfrm>
          <a:prstGeom prst="rect">
            <a:avLst/>
          </a:prstGeom>
          <a:ln>
            <a:noFill/>
          </a:ln>
        </p:spPr>
      </p:pic>
      <p:sp>
        <p:nvSpPr>
          <p:cNvPr id="566" name="CustomShape 2"/>
          <p:cNvSpPr/>
          <p:nvPr/>
        </p:nvSpPr>
        <p:spPr>
          <a:xfrm>
            <a:off x="612360" y="599040"/>
            <a:ext cx="593748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6000" spc="-1" strike="noStrike">
                <a:solidFill>
                  <a:srgbClr val="ffffff"/>
                </a:solidFill>
                <a:latin typeface="Gulim"/>
              </a:rPr>
              <a:t>What Can Load.In Do </a:t>
            </a:r>
            <a:endParaRPr b="0" lang="en-US" sz="6000" spc="-1" strike="noStrike">
              <a:latin typeface="Arial"/>
            </a:endParaRPr>
          </a:p>
          <a:p>
            <a:pPr>
              <a:lnSpc>
                <a:spcPct val="100000"/>
              </a:lnSpc>
            </a:pPr>
            <a:r>
              <a:rPr b="0" lang="en-US" sz="6000" spc="-1" strike="noStrike">
                <a:solidFill>
                  <a:srgbClr val="ffffff"/>
                </a:solidFill>
                <a:latin typeface="Gulim"/>
              </a:rPr>
              <a:t>For You?</a:t>
            </a:r>
            <a:endParaRPr b="0" lang="en-US" sz="6000" spc="-1" strike="noStrike">
              <a:latin typeface="Arial"/>
            </a:endParaRPr>
          </a:p>
        </p:txBody>
      </p:sp>
      <p:sp>
        <p:nvSpPr>
          <p:cNvPr id="567" name="TextShape 3"/>
          <p:cNvSpPr txBox="1"/>
          <p:nvPr/>
        </p:nvSpPr>
        <p:spPr>
          <a:xfrm>
            <a:off x="838080" y="6311880"/>
            <a:ext cx="2742840" cy="545760"/>
          </a:xfrm>
          <a:prstGeom prst="rect">
            <a:avLst/>
          </a:prstGeom>
          <a:noFill/>
          <a:ln>
            <a:noFill/>
          </a:ln>
        </p:spPr>
        <p:txBody>
          <a:bodyPr anchor="ctr">
            <a:noAutofit/>
          </a:bodyPr>
          <a:p>
            <a:pPr>
              <a:lnSpc>
                <a:spcPct val="100000"/>
              </a:lnSpc>
            </a:pPr>
            <a:fld id="{902F16A6-BC6A-4AF5-BE0A-EF7C7C3BE7C4}" type="datetime1">
              <a:rPr b="1" lang="en-US" sz="1200" spc="-1" strike="noStrike">
                <a:solidFill>
                  <a:srgbClr val="ffffff"/>
                </a:solidFill>
                <a:latin typeface="Gulim"/>
              </a:rPr>
              <a:t>10/08/2020</a:t>
            </a:fld>
            <a:endParaRPr b="0" lang="en-US" sz="1200" spc="-1" strike="noStrike">
              <a:latin typeface="Times New Roman"/>
            </a:endParaRPr>
          </a:p>
        </p:txBody>
      </p:sp>
      <p:sp>
        <p:nvSpPr>
          <p:cNvPr id="568"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FC8A02A8-8E19-4CD6-A106-1DD9BC3DA483}" type="slidenum">
              <a:rPr b="1" lang="en-US" sz="1200" spc="-1" strike="noStrike">
                <a:solidFill>
                  <a:srgbClr val="ffffff"/>
                </a:solidFill>
                <a:latin typeface="Gulim"/>
              </a:rPr>
              <a:t>&lt;number&gt;</a:t>
            </a:fld>
            <a:endParaRPr b="0" lang="en-US" sz="1200" spc="-1" strike="noStrike">
              <a:latin typeface="Times New Roman"/>
            </a:endParaRPr>
          </a:p>
        </p:txBody>
      </p:sp>
      <p:sp>
        <p:nvSpPr>
          <p:cNvPr id="570" name="TextShape 2"/>
          <p:cNvSpPr txBox="1"/>
          <p:nvPr/>
        </p:nvSpPr>
        <p:spPr>
          <a:xfrm>
            <a:off x="838080" y="6311880"/>
            <a:ext cx="2742840" cy="545760"/>
          </a:xfrm>
          <a:prstGeom prst="rect">
            <a:avLst/>
          </a:prstGeom>
          <a:noFill/>
          <a:ln>
            <a:noFill/>
          </a:ln>
        </p:spPr>
        <p:txBody>
          <a:bodyPr anchor="ctr">
            <a:noAutofit/>
          </a:bodyPr>
          <a:p>
            <a:pPr>
              <a:lnSpc>
                <a:spcPct val="100000"/>
              </a:lnSpc>
            </a:pPr>
            <a:fld id="{CA803834-B9A8-4C7B-937A-94029A5DC3D1}" type="datetime1">
              <a:rPr b="1" lang="en-US" sz="1200" spc="-1" strike="noStrike">
                <a:solidFill>
                  <a:srgbClr val="ffffff"/>
                </a:solidFill>
                <a:latin typeface="Gulim"/>
              </a:rPr>
              <a:t>10/08/2020</a:t>
            </a:fld>
            <a:endParaRPr b="0" lang="en-US" sz="1200" spc="-1" strike="noStrike">
              <a:latin typeface="Times New Roman"/>
            </a:endParaRPr>
          </a:p>
        </p:txBody>
      </p:sp>
      <p:sp>
        <p:nvSpPr>
          <p:cNvPr id="571"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pic>
        <p:nvPicPr>
          <p:cNvPr id="572" name="Picture 6" descr=""/>
          <p:cNvPicPr/>
          <p:nvPr/>
        </p:nvPicPr>
        <p:blipFill>
          <a:blip r:embed="rId1"/>
          <a:stretch/>
        </p:blipFill>
        <p:spPr>
          <a:xfrm>
            <a:off x="2122920" y="836280"/>
            <a:ext cx="7858800" cy="5412240"/>
          </a:xfrm>
          <a:prstGeom prst="rect">
            <a:avLst/>
          </a:prstGeom>
          <a:ln>
            <a:noFill/>
          </a:ln>
        </p:spPr>
      </p:pic>
      <p:sp>
        <p:nvSpPr>
          <p:cNvPr id="573" name="CustomShape 4"/>
          <p:cNvSpPr/>
          <p:nvPr/>
        </p:nvSpPr>
        <p:spPr>
          <a:xfrm>
            <a:off x="203040" y="220320"/>
            <a:ext cx="529884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ffff"/>
                </a:solidFill>
                <a:latin typeface="Gulim"/>
              </a:rPr>
              <a:t>How will the solution help?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extShape 1"/>
          <p:cNvSpPr txBox="1"/>
          <p:nvPr/>
        </p:nvSpPr>
        <p:spPr>
          <a:xfrm>
            <a:off x="838080" y="6311880"/>
            <a:ext cx="2742840" cy="545760"/>
          </a:xfrm>
          <a:prstGeom prst="rect">
            <a:avLst/>
          </a:prstGeom>
          <a:noFill/>
          <a:ln>
            <a:noFill/>
          </a:ln>
        </p:spPr>
        <p:txBody>
          <a:bodyPr anchor="ctr">
            <a:noAutofit/>
          </a:bodyPr>
          <a:p>
            <a:pPr>
              <a:lnSpc>
                <a:spcPct val="100000"/>
              </a:lnSpc>
            </a:pPr>
            <a:fld id="{83337BFF-A470-4375-93CD-06CE07E333F9}" type="datetime1">
              <a:rPr b="1" lang="en-US" sz="1200" spc="-1" strike="noStrike">
                <a:solidFill>
                  <a:srgbClr val="ffffff"/>
                </a:solidFill>
                <a:latin typeface="Gulim"/>
              </a:rPr>
              <a:t>10/08/2020</a:t>
            </a:fld>
            <a:endParaRPr b="0" lang="en-US" sz="1200" spc="-1" strike="noStrike">
              <a:latin typeface="Times New Roman"/>
            </a:endParaRPr>
          </a:p>
        </p:txBody>
      </p:sp>
      <p:sp>
        <p:nvSpPr>
          <p:cNvPr id="575" name="TextShape 2"/>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76"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2DD5EE88-0AE9-4718-BBE9-AA957C04376A}" type="slidenum">
              <a:rPr b="1" lang="en-US" sz="1200" spc="-1" strike="noStrike">
                <a:solidFill>
                  <a:srgbClr val="ffffff"/>
                </a:solidFill>
                <a:latin typeface="Gulim"/>
              </a:rPr>
              <a:t>&lt;number&gt;</a:t>
            </a:fld>
            <a:endParaRPr b="0" lang="en-US" sz="1200" spc="-1" strike="noStrike">
              <a:latin typeface="Times New Roman"/>
            </a:endParaRPr>
          </a:p>
        </p:txBody>
      </p:sp>
      <p:pic>
        <p:nvPicPr>
          <p:cNvPr id="577" name="Picture 5" descr=""/>
          <p:cNvPicPr/>
          <p:nvPr/>
        </p:nvPicPr>
        <p:blipFill>
          <a:blip r:embed="rId1"/>
          <a:stretch/>
        </p:blipFill>
        <p:spPr>
          <a:xfrm>
            <a:off x="2868480" y="516960"/>
            <a:ext cx="6180480" cy="5363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03F97F76-5D28-4816-A89D-446BE5E255B1}" type="slidenum">
              <a:rPr b="1" lang="en-US" sz="1200" spc="-1" strike="noStrike">
                <a:solidFill>
                  <a:srgbClr val="ffffff"/>
                </a:solidFill>
                <a:latin typeface="Gulim"/>
              </a:rPr>
              <a:t>&lt;number&gt;</a:t>
            </a:fld>
            <a:endParaRPr b="0" lang="en-US" sz="1200" spc="-1" strike="noStrike">
              <a:latin typeface="Times New Roman"/>
            </a:endParaRPr>
          </a:p>
        </p:txBody>
      </p:sp>
      <p:pic>
        <p:nvPicPr>
          <p:cNvPr id="579" name="Picture 6" descr="Diagram&#10;&#10;Description automatically generated"/>
          <p:cNvPicPr/>
          <p:nvPr/>
        </p:nvPicPr>
        <p:blipFill>
          <a:blip r:embed="rId1"/>
          <a:stretch/>
        </p:blipFill>
        <p:spPr>
          <a:xfrm>
            <a:off x="2637720" y="0"/>
            <a:ext cx="6916320" cy="6857640"/>
          </a:xfrm>
          <a:prstGeom prst="rect">
            <a:avLst/>
          </a:prstGeom>
          <a:ln>
            <a:noFill/>
          </a:ln>
        </p:spPr>
      </p:pic>
      <p:sp>
        <p:nvSpPr>
          <p:cNvPr id="580" name="TextShape 2"/>
          <p:cNvSpPr txBox="1"/>
          <p:nvPr/>
        </p:nvSpPr>
        <p:spPr>
          <a:xfrm>
            <a:off x="838080" y="6311880"/>
            <a:ext cx="2742840" cy="545760"/>
          </a:xfrm>
          <a:prstGeom prst="rect">
            <a:avLst/>
          </a:prstGeom>
          <a:noFill/>
          <a:ln>
            <a:noFill/>
          </a:ln>
        </p:spPr>
        <p:txBody>
          <a:bodyPr anchor="ctr">
            <a:noAutofit/>
          </a:bodyPr>
          <a:p>
            <a:pPr>
              <a:lnSpc>
                <a:spcPct val="100000"/>
              </a:lnSpc>
            </a:pPr>
            <a:fld id="{B49A5388-6585-4451-AC16-5CE7043159CB}" type="datetime1">
              <a:rPr b="1" lang="en-US" sz="1200" spc="-1" strike="noStrike">
                <a:solidFill>
                  <a:srgbClr val="ffffff"/>
                </a:solidFill>
                <a:latin typeface="Gulim"/>
              </a:rPr>
              <a:t>10/08/2020</a:t>
            </a:fld>
            <a:endParaRPr b="0" lang="en-US" sz="1200" spc="-1" strike="noStrike">
              <a:latin typeface="Times New Roman"/>
            </a:endParaRPr>
          </a:p>
        </p:txBody>
      </p:sp>
      <p:sp>
        <p:nvSpPr>
          <p:cNvPr id="581"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8747A145-3F6A-490D-B420-BAD4812E0178}" type="slidenum">
              <a:rPr b="1" lang="en-US" sz="1200" spc="-1" strike="noStrike">
                <a:solidFill>
                  <a:srgbClr val="ffffff"/>
                </a:solidFill>
                <a:latin typeface="Gulim"/>
              </a:rPr>
              <a:t>&lt;number&gt;</a:t>
            </a:fld>
            <a:endParaRPr b="0" lang="en-US" sz="1200" spc="-1" strike="noStrike">
              <a:latin typeface="Times New Roman"/>
            </a:endParaRPr>
          </a:p>
        </p:txBody>
      </p:sp>
      <p:sp>
        <p:nvSpPr>
          <p:cNvPr id="583" name="TextShape 2"/>
          <p:cNvSpPr txBox="1"/>
          <p:nvPr/>
        </p:nvSpPr>
        <p:spPr>
          <a:xfrm>
            <a:off x="838080" y="6311880"/>
            <a:ext cx="2742840" cy="545760"/>
          </a:xfrm>
          <a:prstGeom prst="rect">
            <a:avLst/>
          </a:prstGeom>
          <a:noFill/>
          <a:ln>
            <a:noFill/>
          </a:ln>
        </p:spPr>
        <p:txBody>
          <a:bodyPr anchor="ctr">
            <a:noAutofit/>
          </a:bodyPr>
          <a:p>
            <a:pPr>
              <a:lnSpc>
                <a:spcPct val="100000"/>
              </a:lnSpc>
            </a:pPr>
            <a:fld id="{28005EF8-B8F3-4A90-AA7D-39736F96B8BE}" type="datetime1">
              <a:rPr b="1" lang="en-US" sz="1200" spc="-1" strike="noStrike">
                <a:solidFill>
                  <a:srgbClr val="ffffff"/>
                </a:solidFill>
                <a:latin typeface="Gulim"/>
              </a:rPr>
              <a:t>10/08/2020</a:t>
            </a:fld>
            <a:endParaRPr b="0" lang="en-US" sz="1200" spc="-1" strike="noStrike">
              <a:latin typeface="Times New Roman"/>
            </a:endParaRPr>
          </a:p>
        </p:txBody>
      </p:sp>
      <p:sp>
        <p:nvSpPr>
          <p:cNvPr id="584"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pic>
        <p:nvPicPr>
          <p:cNvPr id="585" name="Picture 5" descr="Graphical user interface, website&#10;&#10;Description automatically generated"/>
          <p:cNvPicPr/>
          <p:nvPr/>
        </p:nvPicPr>
        <p:blipFill>
          <a:blip r:embed="rId1"/>
          <a:stretch/>
        </p:blipFill>
        <p:spPr>
          <a:xfrm>
            <a:off x="3941280" y="0"/>
            <a:ext cx="4309200" cy="63385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158040" y="225000"/>
            <a:ext cx="4296960" cy="686880"/>
          </a:xfrm>
          <a:prstGeom prst="rect">
            <a:avLst/>
          </a:prstGeom>
          <a:noFill/>
          <a:ln>
            <a:noFill/>
          </a:ln>
        </p:spPr>
        <p:txBody>
          <a:bodyPr anchor="ctr">
            <a:normAutofit fontScale="73000"/>
          </a:bodyPr>
          <a:p>
            <a:pPr>
              <a:lnSpc>
                <a:spcPct val="90000"/>
              </a:lnSpc>
            </a:pPr>
            <a:r>
              <a:rPr b="0" lang="en-US" sz="4400" spc="-1" strike="noStrike">
                <a:solidFill>
                  <a:srgbClr val="ffffff"/>
                </a:solidFill>
                <a:latin typeface="Gulim"/>
              </a:rPr>
              <a:t>Feedback Loop</a:t>
            </a:r>
            <a:endParaRPr b="0" lang="en-US" sz="4400" spc="-1" strike="noStrike">
              <a:solidFill>
                <a:srgbClr val="ffffff"/>
              </a:solidFill>
              <a:latin typeface="Gulim"/>
            </a:endParaRPr>
          </a:p>
        </p:txBody>
      </p:sp>
      <p:sp>
        <p:nvSpPr>
          <p:cNvPr id="587" name="TextShape 2"/>
          <p:cNvSpPr txBox="1"/>
          <p:nvPr/>
        </p:nvSpPr>
        <p:spPr>
          <a:xfrm>
            <a:off x="838080" y="6311880"/>
            <a:ext cx="2742840" cy="545760"/>
          </a:xfrm>
          <a:prstGeom prst="rect">
            <a:avLst/>
          </a:prstGeom>
          <a:noFill/>
          <a:ln>
            <a:noFill/>
          </a:ln>
        </p:spPr>
        <p:txBody>
          <a:bodyPr anchor="ctr">
            <a:noAutofit/>
          </a:bodyPr>
          <a:p>
            <a:pPr>
              <a:lnSpc>
                <a:spcPct val="100000"/>
              </a:lnSpc>
            </a:pPr>
            <a:fld id="{0BFE8D4A-A69D-4A2B-8B92-FD4148DAA0E0}" type="datetime1">
              <a:rPr b="1" lang="en-US" sz="1200" spc="-1" strike="noStrike">
                <a:solidFill>
                  <a:srgbClr val="ffffff"/>
                </a:solidFill>
                <a:latin typeface="Gulim"/>
              </a:rPr>
              <a:t>10/08/2020</a:t>
            </a:fld>
            <a:endParaRPr b="0" lang="en-US" sz="1200" spc="-1" strike="noStrike">
              <a:latin typeface="Times New Roman"/>
            </a:endParaRPr>
          </a:p>
        </p:txBody>
      </p:sp>
      <p:sp>
        <p:nvSpPr>
          <p:cNvPr id="588"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89"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D5E238E8-C40E-46A1-BA71-4732A764C7A0}" type="slidenum">
              <a:rPr b="1" lang="en-US" sz="1200" spc="-1" strike="noStrike">
                <a:solidFill>
                  <a:srgbClr val="ffffff"/>
                </a:solidFill>
                <a:latin typeface="Gulim"/>
              </a:rPr>
              <a:t>&lt;number&gt;</a:t>
            </a:fld>
            <a:endParaRPr b="0" lang="en-US" sz="1200" spc="-1" strike="noStrike">
              <a:latin typeface="Times New Roman"/>
            </a:endParaRPr>
          </a:p>
        </p:txBody>
      </p:sp>
      <p:grpSp>
        <p:nvGrpSpPr>
          <p:cNvPr id="590" name="Group 5"/>
          <p:cNvGrpSpPr/>
          <p:nvPr/>
        </p:nvGrpSpPr>
        <p:grpSpPr>
          <a:xfrm>
            <a:off x="317520" y="1021680"/>
            <a:ext cx="2999160" cy="1469880"/>
            <a:chOff x="317520" y="1021680"/>
            <a:chExt cx="2999160" cy="1469880"/>
          </a:xfrm>
        </p:grpSpPr>
        <p:grpSp>
          <p:nvGrpSpPr>
            <p:cNvPr id="591" name="Group 6"/>
            <p:cNvGrpSpPr/>
            <p:nvPr/>
          </p:nvGrpSpPr>
          <p:grpSpPr>
            <a:xfrm>
              <a:off x="2034720" y="1339920"/>
              <a:ext cx="1281960" cy="1100160"/>
              <a:chOff x="2034720" y="1339920"/>
              <a:chExt cx="1281960" cy="1100160"/>
            </a:xfrm>
          </p:grpSpPr>
          <p:sp>
            <p:nvSpPr>
              <p:cNvPr id="592"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93"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1</a:t>
                </a:r>
                <a:endParaRPr b="0" lang="en-US" sz="1800" spc="-1" strike="noStrike">
                  <a:latin typeface="Arial"/>
                </a:endParaRPr>
              </a:p>
            </p:txBody>
          </p:sp>
          <p:sp>
            <p:nvSpPr>
              <p:cNvPr id="594"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5</a:t>
                </a:r>
                <a:endParaRPr b="0" lang="en-US" sz="1800" spc="-1" strike="noStrike">
                  <a:latin typeface="Arial"/>
                </a:endParaRPr>
              </a:p>
            </p:txBody>
          </p:sp>
          <p:sp>
            <p:nvSpPr>
              <p:cNvPr id="595"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2</a:t>
                </a:r>
                <a:endParaRPr b="0" lang="en-US" sz="1800" spc="-1" strike="noStrike">
                  <a:latin typeface="Arial"/>
                </a:endParaRPr>
              </a:p>
            </p:txBody>
          </p:sp>
          <p:sp>
            <p:nvSpPr>
              <p:cNvPr id="596"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4</a:t>
                </a:r>
                <a:endParaRPr b="0" lang="en-US" sz="1800" spc="-1" strike="noStrike">
                  <a:latin typeface="Arial"/>
                </a:endParaRPr>
              </a:p>
            </p:txBody>
          </p:sp>
          <p:sp>
            <p:nvSpPr>
              <p:cNvPr id="597"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3</a:t>
                </a:r>
                <a:endParaRPr b="0" lang="en-US" sz="1800" spc="-1" strike="noStrike">
                  <a:latin typeface="Arial"/>
                </a:endParaRPr>
              </a:p>
            </p:txBody>
          </p:sp>
        </p:grpSp>
        <p:grpSp>
          <p:nvGrpSpPr>
            <p:cNvPr id="598" name="Group 13"/>
            <p:cNvGrpSpPr/>
            <p:nvPr/>
          </p:nvGrpSpPr>
          <p:grpSpPr>
            <a:xfrm>
              <a:off x="317520" y="1569960"/>
              <a:ext cx="1851120" cy="921600"/>
              <a:chOff x="317520" y="1569960"/>
              <a:chExt cx="1851120" cy="921600"/>
            </a:xfrm>
          </p:grpSpPr>
          <p:sp>
            <p:nvSpPr>
              <p:cNvPr id="599"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6</a:t>
                </a:r>
                <a:endParaRPr b="0" lang="en-US" sz="1800" spc="-1" strike="noStrike">
                  <a:latin typeface="Arial"/>
                </a:endParaRPr>
              </a:p>
            </p:txBody>
          </p:sp>
          <p:pic>
            <p:nvPicPr>
              <p:cNvPr id="600" name="Graphic 14_0" descr="Walk"/>
              <p:cNvPicPr/>
              <p:nvPr/>
            </p:nvPicPr>
            <p:blipFill>
              <a:blip r:embed="rId1"/>
              <a:stretch/>
            </p:blipFill>
            <p:spPr>
              <a:xfrm>
                <a:off x="317520" y="1577520"/>
                <a:ext cx="914040" cy="914040"/>
              </a:xfrm>
              <a:prstGeom prst="rect">
                <a:avLst/>
              </a:prstGeom>
              <a:ln>
                <a:noFill/>
              </a:ln>
            </p:spPr>
          </p:pic>
          <p:pic>
            <p:nvPicPr>
              <p:cNvPr id="601" name="Graphic 15_0" descr="Walk"/>
              <p:cNvPicPr/>
              <p:nvPr/>
            </p:nvPicPr>
            <p:blipFill>
              <a:blip r:embed="rId2"/>
              <a:stretch/>
            </p:blipFill>
            <p:spPr>
              <a:xfrm flipH="1">
                <a:off x="1254600" y="1569960"/>
                <a:ext cx="914040" cy="914040"/>
              </a:xfrm>
              <a:prstGeom prst="rect">
                <a:avLst/>
              </a:prstGeom>
              <a:ln>
                <a:noFill/>
              </a:ln>
            </p:spPr>
          </p:pic>
        </p:grpSp>
        <p:sp>
          <p:nvSpPr>
            <p:cNvPr id="602"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03" name="CustomShape 16"/>
          <p:cNvSpPr/>
          <p:nvPr/>
        </p:nvSpPr>
        <p:spPr>
          <a:xfrm>
            <a:off x="776160" y="2579760"/>
            <a:ext cx="23526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Pro loading strategy</a:t>
            </a:r>
            <a:endParaRPr b="0" lang="en-US" sz="1800" spc="-1" strike="noStrike">
              <a:latin typeface="Arial"/>
            </a:endParaRPr>
          </a:p>
        </p:txBody>
      </p:sp>
      <p:grpSp>
        <p:nvGrpSpPr>
          <p:cNvPr id="604" name="Group 17"/>
          <p:cNvGrpSpPr/>
          <p:nvPr/>
        </p:nvGrpSpPr>
        <p:grpSpPr>
          <a:xfrm>
            <a:off x="5644800" y="338040"/>
            <a:ext cx="2761920" cy="2761920"/>
            <a:chOff x="5644800" y="338040"/>
            <a:chExt cx="2761920" cy="2761920"/>
          </a:xfrm>
        </p:grpSpPr>
        <p:pic>
          <p:nvPicPr>
            <p:cNvPr id="605" name="Graphic 24_0" descr="Computer"/>
            <p:cNvPicPr/>
            <p:nvPr/>
          </p:nvPicPr>
          <p:blipFill>
            <a:blip r:embed="rId3"/>
            <a:stretch/>
          </p:blipFill>
          <p:spPr>
            <a:xfrm>
              <a:off x="5644800" y="338040"/>
              <a:ext cx="2761920" cy="2761920"/>
            </a:xfrm>
            <a:prstGeom prst="rect">
              <a:avLst/>
            </a:prstGeom>
            <a:ln>
              <a:noFill/>
            </a:ln>
          </p:spPr>
        </p:pic>
        <p:pic>
          <p:nvPicPr>
            <p:cNvPr id="606" name="Graphic 26_0" descr="Brain"/>
            <p:cNvPicPr/>
            <p:nvPr/>
          </p:nvPicPr>
          <p:blipFill>
            <a:blip r:embed="rId4"/>
            <a:stretch/>
          </p:blipFill>
          <p:spPr>
            <a:xfrm>
              <a:off x="5948280" y="957240"/>
              <a:ext cx="1144080" cy="1144080"/>
            </a:xfrm>
            <a:prstGeom prst="rect">
              <a:avLst/>
            </a:prstGeom>
            <a:ln>
              <a:noFill/>
            </a:ln>
          </p:spPr>
        </p:pic>
      </p:grpSp>
      <p:sp>
        <p:nvSpPr>
          <p:cNvPr id="607" name="CustomShape 18"/>
          <p:cNvSpPr/>
          <p:nvPr/>
        </p:nvSpPr>
        <p:spPr>
          <a:xfrm>
            <a:off x="6129720" y="2579760"/>
            <a:ext cx="18320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Neural Network</a:t>
            </a:r>
            <a:endParaRPr b="0" lang="en-US" sz="1800" spc="-1" strike="noStrike">
              <a:latin typeface="Arial"/>
            </a:endParaRPr>
          </a:p>
        </p:txBody>
      </p:sp>
      <p:sp>
        <p:nvSpPr>
          <p:cNvPr id="608"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Training data</a:t>
            </a:r>
            <a:endParaRPr b="0" lang="en-US" sz="1800" spc="-1" strike="noStrike">
              <a:latin typeface="Arial"/>
            </a:endParaRPr>
          </a:p>
        </p:txBody>
      </p:sp>
      <p:sp>
        <p:nvSpPr>
          <p:cNvPr id="609" name="CustomShape 20"/>
          <p:cNvSpPr/>
          <p:nvPr/>
        </p:nvSpPr>
        <p:spPr>
          <a:xfrm>
            <a:off x="2345400" y="5365800"/>
            <a:ext cx="24714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User gives feedback</a:t>
            </a:r>
            <a:endParaRPr b="0" lang="en-US" sz="1800" spc="-1" strike="noStrike">
              <a:latin typeface="Arial"/>
            </a:endParaRPr>
          </a:p>
        </p:txBody>
      </p:sp>
      <p:grpSp>
        <p:nvGrpSpPr>
          <p:cNvPr id="610" name="Group 21"/>
          <p:cNvGrpSpPr/>
          <p:nvPr/>
        </p:nvGrpSpPr>
        <p:grpSpPr>
          <a:xfrm>
            <a:off x="2490120" y="3202560"/>
            <a:ext cx="2182680" cy="2182680"/>
            <a:chOff x="2490120" y="3202560"/>
            <a:chExt cx="2182680" cy="2182680"/>
          </a:xfrm>
        </p:grpSpPr>
        <p:pic>
          <p:nvPicPr>
            <p:cNvPr id="611" name="Graphic 40_0" descr="Couch"/>
            <p:cNvPicPr/>
            <p:nvPr/>
          </p:nvPicPr>
          <p:blipFill>
            <a:blip r:embed="rId5"/>
            <a:stretch/>
          </p:blipFill>
          <p:spPr>
            <a:xfrm>
              <a:off x="3192120" y="3661200"/>
              <a:ext cx="488880" cy="488880"/>
            </a:xfrm>
            <a:prstGeom prst="rect">
              <a:avLst/>
            </a:prstGeom>
            <a:ln>
              <a:noFill/>
            </a:ln>
          </p:spPr>
        </p:pic>
        <p:pic>
          <p:nvPicPr>
            <p:cNvPr id="612" name="Graphic 38_0" descr="Box"/>
            <p:cNvPicPr/>
            <p:nvPr/>
          </p:nvPicPr>
          <p:blipFill>
            <a:blip r:embed="rId6"/>
            <a:stretch/>
          </p:blipFill>
          <p:spPr>
            <a:xfrm>
              <a:off x="3192120" y="4353840"/>
              <a:ext cx="488880" cy="488880"/>
            </a:xfrm>
            <a:prstGeom prst="rect">
              <a:avLst/>
            </a:prstGeom>
            <a:ln>
              <a:noFill/>
            </a:ln>
          </p:spPr>
        </p:pic>
        <p:pic>
          <p:nvPicPr>
            <p:cNvPr id="613" name="Graphic 31_0" descr="Smart Phone"/>
            <p:cNvPicPr/>
            <p:nvPr/>
          </p:nvPicPr>
          <p:blipFill>
            <a:blip r:embed="rId7"/>
            <a:stretch/>
          </p:blipFill>
          <p:spPr>
            <a:xfrm>
              <a:off x="2490120" y="3202560"/>
              <a:ext cx="2182680" cy="2182680"/>
            </a:xfrm>
            <a:prstGeom prst="rect">
              <a:avLst/>
            </a:prstGeom>
            <a:ln>
              <a:noFill/>
            </a:ln>
          </p:spPr>
        </p:pic>
        <p:pic>
          <p:nvPicPr>
            <p:cNvPr id="614" name="Graphic 34_0" descr="Checkmark"/>
            <p:cNvPicPr/>
            <p:nvPr/>
          </p:nvPicPr>
          <p:blipFill>
            <a:blip r:embed="rId8"/>
            <a:stretch/>
          </p:blipFill>
          <p:spPr>
            <a:xfrm>
              <a:off x="3683520" y="4498920"/>
              <a:ext cx="255960" cy="255960"/>
            </a:xfrm>
            <a:prstGeom prst="rect">
              <a:avLst/>
            </a:prstGeom>
            <a:ln>
              <a:noFill/>
            </a:ln>
          </p:spPr>
        </p:pic>
        <p:pic>
          <p:nvPicPr>
            <p:cNvPr id="615" name="Graphic 36_0" descr="Close"/>
            <p:cNvPicPr/>
            <p:nvPr/>
          </p:nvPicPr>
          <p:blipFill>
            <a:blip r:embed="rId9"/>
            <a:stretch/>
          </p:blipFill>
          <p:spPr>
            <a:xfrm>
              <a:off x="3683520" y="3790800"/>
              <a:ext cx="255960" cy="255960"/>
            </a:xfrm>
            <a:prstGeom prst="rect">
              <a:avLst/>
            </a:prstGeom>
            <a:ln>
              <a:noFill/>
            </a:ln>
          </p:spPr>
        </p:pic>
      </p:grpSp>
      <p:sp>
        <p:nvSpPr>
          <p:cNvPr id="616"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17" name="CustomShape 23"/>
          <p:cNvSpPr/>
          <p:nvPr/>
        </p:nvSpPr>
        <p:spPr>
          <a:xfrm>
            <a:off x="74520" y="3432600"/>
            <a:ext cx="247140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Incorporate Feedback in to training data generation</a:t>
            </a:r>
            <a:endParaRPr b="0" lang="en-US" sz="1800" spc="-1" strike="noStrike">
              <a:latin typeface="Arial"/>
            </a:endParaRPr>
          </a:p>
        </p:txBody>
      </p:sp>
      <p:grpSp>
        <p:nvGrpSpPr>
          <p:cNvPr id="618" name="Group 24"/>
          <p:cNvGrpSpPr/>
          <p:nvPr/>
        </p:nvGrpSpPr>
        <p:grpSpPr>
          <a:xfrm>
            <a:off x="9708120" y="565920"/>
            <a:ext cx="2193480" cy="2193480"/>
            <a:chOff x="9708120" y="565920"/>
            <a:chExt cx="2193480" cy="2193480"/>
          </a:xfrm>
        </p:grpSpPr>
        <p:grpSp>
          <p:nvGrpSpPr>
            <p:cNvPr id="619" name="Group 25"/>
            <p:cNvGrpSpPr/>
            <p:nvPr/>
          </p:nvGrpSpPr>
          <p:grpSpPr>
            <a:xfrm>
              <a:off x="10326600" y="1355760"/>
              <a:ext cx="1002600" cy="910440"/>
              <a:chOff x="10326600" y="1355760"/>
              <a:chExt cx="1002600" cy="910440"/>
            </a:xfrm>
          </p:grpSpPr>
          <p:pic>
            <p:nvPicPr>
              <p:cNvPr id="620" name="Graphic 45_0" descr="Box"/>
              <p:cNvPicPr/>
              <p:nvPr/>
            </p:nvPicPr>
            <p:blipFill>
              <a:blip r:embed="rId10"/>
              <a:stretch/>
            </p:blipFill>
            <p:spPr>
              <a:xfrm>
                <a:off x="10506240" y="1355760"/>
                <a:ext cx="263160" cy="263160"/>
              </a:xfrm>
              <a:prstGeom prst="rect">
                <a:avLst/>
              </a:prstGeom>
              <a:ln>
                <a:noFill/>
              </a:ln>
            </p:spPr>
          </p:pic>
          <p:pic>
            <p:nvPicPr>
              <p:cNvPr id="621" name="Graphic 47_0" descr="Couch"/>
              <p:cNvPicPr/>
              <p:nvPr/>
            </p:nvPicPr>
            <p:blipFill>
              <a:blip r:embed="rId11"/>
              <a:stretch/>
            </p:blipFill>
            <p:spPr>
              <a:xfrm>
                <a:off x="10326600" y="1623240"/>
                <a:ext cx="642960" cy="642960"/>
              </a:xfrm>
              <a:prstGeom prst="rect">
                <a:avLst/>
              </a:prstGeom>
              <a:ln>
                <a:noFill/>
              </a:ln>
            </p:spPr>
          </p:pic>
          <p:pic>
            <p:nvPicPr>
              <p:cNvPr id="622" name="Graphic 49_0" descr="Lamp"/>
              <p:cNvPicPr/>
              <p:nvPr/>
            </p:nvPicPr>
            <p:blipFill>
              <a:blip r:embed="rId12"/>
              <a:stretch/>
            </p:blipFill>
            <p:spPr>
              <a:xfrm>
                <a:off x="10827000" y="1373400"/>
                <a:ext cx="502200" cy="710280"/>
              </a:xfrm>
              <a:prstGeom prst="rect">
                <a:avLst/>
              </a:prstGeom>
              <a:ln>
                <a:noFill/>
              </a:ln>
            </p:spPr>
          </p:pic>
          <p:pic>
            <p:nvPicPr>
              <p:cNvPr id="623" name="Graphic 50_0" descr="Box"/>
              <p:cNvPicPr/>
              <p:nvPr/>
            </p:nvPicPr>
            <p:blipFill>
              <a:blip r:embed="rId13"/>
              <a:stretch/>
            </p:blipFill>
            <p:spPr>
              <a:xfrm>
                <a:off x="10604160" y="1531080"/>
                <a:ext cx="263160" cy="263160"/>
              </a:xfrm>
              <a:prstGeom prst="rect">
                <a:avLst/>
              </a:prstGeom>
              <a:ln>
                <a:noFill/>
              </a:ln>
            </p:spPr>
          </p:pic>
          <p:pic>
            <p:nvPicPr>
              <p:cNvPr id="624" name="Graphic 51_0" descr="Box"/>
              <p:cNvPicPr/>
              <p:nvPr/>
            </p:nvPicPr>
            <p:blipFill>
              <a:blip r:embed="rId14"/>
              <a:stretch/>
            </p:blipFill>
            <p:spPr>
              <a:xfrm>
                <a:off x="10408320" y="1531080"/>
                <a:ext cx="263160" cy="263160"/>
              </a:xfrm>
              <a:prstGeom prst="rect">
                <a:avLst/>
              </a:prstGeom>
              <a:ln>
                <a:noFill/>
              </a:ln>
            </p:spPr>
          </p:pic>
        </p:grpSp>
        <p:pic>
          <p:nvPicPr>
            <p:cNvPr id="625" name="Graphic 53_0" descr="Smart Phone"/>
            <p:cNvPicPr/>
            <p:nvPr/>
          </p:nvPicPr>
          <p:blipFill>
            <a:blip r:embed="rId15"/>
            <a:stretch/>
          </p:blipFill>
          <p:spPr>
            <a:xfrm>
              <a:off x="9708120" y="565920"/>
              <a:ext cx="2193480" cy="2193480"/>
            </a:xfrm>
            <a:prstGeom prst="rect">
              <a:avLst/>
            </a:prstGeom>
            <a:ln>
              <a:noFill/>
            </a:ln>
          </p:spPr>
        </p:pic>
      </p:grpSp>
      <p:sp>
        <p:nvSpPr>
          <p:cNvPr id="626" name="CustomShape 26"/>
          <p:cNvSpPr/>
          <p:nvPr/>
        </p:nvSpPr>
        <p:spPr>
          <a:xfrm>
            <a:off x="10117800" y="2687040"/>
            <a:ext cx="20397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App generates 3D models of objects to move</a:t>
            </a:r>
            <a:endParaRPr b="0" lang="en-US" sz="1800" spc="-1" strike="noStrike">
              <a:latin typeface="Arial"/>
            </a:endParaRPr>
          </a:p>
        </p:txBody>
      </p:sp>
      <p:sp>
        <p:nvSpPr>
          <p:cNvPr id="627" name="CustomShape 27"/>
          <p:cNvSpPr/>
          <p:nvPr/>
        </p:nvSpPr>
        <p:spPr>
          <a:xfrm flipH="1" rot="20211000">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Input</a:t>
            </a:r>
            <a:endParaRPr b="0" lang="en-US" sz="1800" spc="-1" strike="noStrike">
              <a:latin typeface="Arial"/>
            </a:endParaRPr>
          </a:p>
        </p:txBody>
      </p:sp>
      <p:sp>
        <p:nvSpPr>
          <p:cNvPr id="628"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Output</a:t>
            </a:r>
            <a:endParaRPr b="0" lang="en-US" sz="1800" spc="-1" strike="noStrike">
              <a:latin typeface="Arial"/>
            </a:endParaRPr>
          </a:p>
        </p:txBody>
      </p:sp>
      <p:grpSp>
        <p:nvGrpSpPr>
          <p:cNvPr id="629" name="Group 29"/>
          <p:cNvGrpSpPr/>
          <p:nvPr/>
        </p:nvGrpSpPr>
        <p:grpSpPr>
          <a:xfrm>
            <a:off x="9671400" y="3884040"/>
            <a:ext cx="2193480" cy="2504520"/>
            <a:chOff x="9671400" y="3884040"/>
            <a:chExt cx="2193480" cy="2504520"/>
          </a:xfrm>
        </p:grpSpPr>
        <p:pic>
          <p:nvPicPr>
            <p:cNvPr id="630" name="Graphic 63_0" descr="Couch"/>
            <p:cNvPicPr/>
            <p:nvPr/>
          </p:nvPicPr>
          <p:blipFill>
            <a:blip r:embed="rId16"/>
            <a:stretch/>
          </p:blipFill>
          <p:spPr>
            <a:xfrm>
              <a:off x="10406880" y="4928760"/>
              <a:ext cx="642960" cy="642960"/>
            </a:xfrm>
            <a:prstGeom prst="rect">
              <a:avLst/>
            </a:prstGeom>
            <a:ln>
              <a:noFill/>
            </a:ln>
          </p:spPr>
        </p:pic>
        <p:pic>
          <p:nvPicPr>
            <p:cNvPr id="631" name="Graphic 64_0" descr="Lamp"/>
            <p:cNvPicPr/>
            <p:nvPr/>
          </p:nvPicPr>
          <p:blipFill>
            <a:blip r:embed="rId17"/>
            <a:stretch/>
          </p:blipFill>
          <p:spPr>
            <a:xfrm>
              <a:off x="10625760" y="4602960"/>
              <a:ext cx="502200" cy="710280"/>
            </a:xfrm>
            <a:prstGeom prst="rect">
              <a:avLst/>
            </a:prstGeom>
            <a:ln>
              <a:noFill/>
            </a:ln>
          </p:spPr>
        </p:pic>
        <p:pic>
          <p:nvPicPr>
            <p:cNvPr id="632" name="Graphic 61_0" descr="Smart Phone"/>
            <p:cNvPicPr/>
            <p:nvPr/>
          </p:nvPicPr>
          <p:blipFill>
            <a:blip r:embed="rId18"/>
            <a:stretch/>
          </p:blipFill>
          <p:spPr>
            <a:xfrm>
              <a:off x="9671400" y="3884040"/>
              <a:ext cx="2193480" cy="2193480"/>
            </a:xfrm>
            <a:prstGeom prst="rect">
              <a:avLst/>
            </a:prstGeom>
            <a:ln>
              <a:noFill/>
            </a:ln>
          </p:spPr>
        </p:pic>
        <p:sp>
          <p:nvSpPr>
            <p:cNvPr id="633" name="CustomShape 30"/>
            <p:cNvSpPr/>
            <p:nvPr/>
          </p:nvSpPr>
          <p:spPr>
            <a:xfrm>
              <a:off x="10104480" y="6023880"/>
              <a:ext cx="1639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Loading Plan</a:t>
              </a:r>
              <a:endParaRPr b="0" lang="en-US" sz="1800" spc="-1" strike="noStrike">
                <a:latin typeface="Arial"/>
              </a:endParaRPr>
            </a:p>
          </p:txBody>
        </p:sp>
        <p:sp>
          <p:nvSpPr>
            <p:cNvPr id="634"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635"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636"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637" name="Group 34"/>
          <p:cNvGrpSpPr/>
          <p:nvPr/>
        </p:nvGrpSpPr>
        <p:grpSpPr>
          <a:xfrm>
            <a:off x="5434560" y="3248640"/>
            <a:ext cx="3499200" cy="2806560"/>
            <a:chOff x="5434560" y="3248640"/>
            <a:chExt cx="3499200" cy="2806560"/>
          </a:xfrm>
        </p:grpSpPr>
        <p:pic>
          <p:nvPicPr>
            <p:cNvPr id="638" name="Graphic 76_0" descr="Truck"/>
            <p:cNvPicPr/>
            <p:nvPr/>
          </p:nvPicPr>
          <p:blipFill>
            <a:blip r:embed="rId19"/>
            <a:stretch/>
          </p:blipFill>
          <p:spPr>
            <a:xfrm>
              <a:off x="6599880" y="3248640"/>
              <a:ext cx="2333880" cy="2333880"/>
            </a:xfrm>
            <a:prstGeom prst="rect">
              <a:avLst/>
            </a:prstGeom>
            <a:ln>
              <a:noFill/>
            </a:ln>
          </p:spPr>
        </p:pic>
        <p:grpSp>
          <p:nvGrpSpPr>
            <p:cNvPr id="639" name="Group 35"/>
            <p:cNvGrpSpPr/>
            <p:nvPr/>
          </p:nvGrpSpPr>
          <p:grpSpPr>
            <a:xfrm>
              <a:off x="5434560" y="4606920"/>
              <a:ext cx="2827440" cy="1448280"/>
              <a:chOff x="5434560" y="4606920"/>
              <a:chExt cx="2827440" cy="1448280"/>
            </a:xfrm>
          </p:grpSpPr>
          <p:pic>
            <p:nvPicPr>
              <p:cNvPr id="640" name="Graphic 72_0" descr="Walk"/>
              <p:cNvPicPr/>
              <p:nvPr/>
            </p:nvPicPr>
            <p:blipFill>
              <a:blip r:embed="rId20"/>
              <a:stretch/>
            </p:blipFill>
            <p:spPr>
              <a:xfrm>
                <a:off x="5434560" y="5013360"/>
                <a:ext cx="914040" cy="914040"/>
              </a:xfrm>
              <a:prstGeom prst="rect">
                <a:avLst/>
              </a:prstGeom>
              <a:ln>
                <a:noFill/>
              </a:ln>
            </p:spPr>
          </p:pic>
          <p:pic>
            <p:nvPicPr>
              <p:cNvPr id="641" name="Graphic 73_0" descr="Walk"/>
              <p:cNvPicPr/>
              <p:nvPr/>
            </p:nvPicPr>
            <p:blipFill>
              <a:blip r:embed="rId21"/>
              <a:stretch/>
            </p:blipFill>
            <p:spPr>
              <a:xfrm flipH="1">
                <a:off x="7347960" y="5011920"/>
                <a:ext cx="914040" cy="914040"/>
              </a:xfrm>
              <a:prstGeom prst="rect">
                <a:avLst/>
              </a:prstGeom>
              <a:ln>
                <a:noFill/>
              </a:ln>
            </p:spPr>
          </p:pic>
          <p:pic>
            <p:nvPicPr>
              <p:cNvPr id="642" name="Graphic 79_0" descr="Couch"/>
              <p:cNvPicPr/>
              <p:nvPr/>
            </p:nvPicPr>
            <p:blipFill>
              <a:blip r:embed="rId22"/>
              <a:stretch/>
            </p:blipFill>
            <p:spPr>
              <a:xfrm>
                <a:off x="6125400" y="4606920"/>
                <a:ext cx="1448280" cy="1448280"/>
              </a:xfrm>
              <a:prstGeom prst="rect">
                <a:avLst/>
              </a:prstGeom>
              <a:ln>
                <a:noFill/>
              </a:ln>
            </p:spPr>
          </p:pic>
        </p:grpSp>
      </p:grpSp>
      <p:sp>
        <p:nvSpPr>
          <p:cNvPr id="643" name="CustomShape 36"/>
          <p:cNvSpPr/>
          <p:nvPr/>
        </p:nvSpPr>
        <p:spPr>
          <a:xfrm>
            <a:off x="6111720" y="5900760"/>
            <a:ext cx="24714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User follows plan</a:t>
            </a:r>
            <a:endParaRPr b="0" lang="en-US" sz="1800" spc="-1" strike="noStrike">
              <a:latin typeface="Arial"/>
            </a:endParaRPr>
          </a:p>
        </p:txBody>
      </p:sp>
      <p:sp>
        <p:nvSpPr>
          <p:cNvPr id="644"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Instructions</a:t>
            </a:r>
            <a:endParaRPr b="0" lang="en-US" sz="1800" spc="-1" strike="noStrike">
              <a:latin typeface="Arial"/>
            </a:endParaRPr>
          </a:p>
        </p:txBody>
      </p:sp>
      <p:sp>
        <p:nvSpPr>
          <p:cNvPr id="645"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Experience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1500840" y="4289400"/>
            <a:ext cx="9187560" cy="411840"/>
          </a:xfrm>
          <a:prstGeom prst="rect">
            <a:avLst/>
          </a:prstGeom>
          <a:noFill/>
          <a:ln>
            <a:noFill/>
          </a:ln>
        </p:spPr>
        <p:style>
          <a:lnRef idx="0"/>
          <a:fillRef idx="0"/>
          <a:effectRef idx="0"/>
          <a:fontRef idx="minor"/>
        </p:style>
        <p:txBody>
          <a:bodyPr anchor="b">
            <a:normAutofit fontScale="32000"/>
          </a:bodyPr>
          <a:p>
            <a:pPr algn="ctr">
              <a:lnSpc>
                <a:spcPct val="90000"/>
              </a:lnSpc>
            </a:pPr>
            <a:r>
              <a:rPr b="0" lang="en-US" sz="2000" spc="299" strike="noStrike">
                <a:solidFill>
                  <a:srgbClr val="ffffff"/>
                </a:solidFill>
                <a:latin typeface="Gulim"/>
              </a:rPr>
              <a:t>Using AI and Computer Vision to </a:t>
            </a:r>
            <a:r>
              <a:rPr b="1" lang="en-US" sz="2000" spc="299" strike="noStrike">
                <a:solidFill>
                  <a:srgbClr val="ffffff"/>
                </a:solidFill>
                <a:latin typeface="Gulim"/>
              </a:rPr>
              <a:t>give your move a game plan.</a:t>
            </a:r>
            <a:endParaRPr b="0" lang="en-US" sz="2000" spc="-1" strike="noStrike">
              <a:latin typeface="Arial"/>
            </a:endParaRPr>
          </a:p>
        </p:txBody>
      </p:sp>
      <p:sp>
        <p:nvSpPr>
          <p:cNvPr id="456" name="TextShape 2"/>
          <p:cNvSpPr txBox="1"/>
          <p:nvPr/>
        </p:nvSpPr>
        <p:spPr>
          <a:xfrm>
            <a:off x="3754440" y="3426840"/>
            <a:ext cx="4680360" cy="862200"/>
          </a:xfrm>
          <a:prstGeom prst="rect">
            <a:avLst/>
          </a:prstGeom>
          <a:noFill/>
          <a:ln>
            <a:noFill/>
          </a:ln>
        </p:spPr>
        <p:txBody>
          <a:bodyPr anchor="b">
            <a:noAutofit/>
          </a:bodyPr>
          <a:p>
            <a:pPr algn="ctr">
              <a:lnSpc>
                <a:spcPct val="90000"/>
              </a:lnSpc>
            </a:pPr>
            <a:r>
              <a:rPr b="1" lang="en-US" sz="7200" spc="299" strike="noStrike">
                <a:solidFill>
                  <a:srgbClr val="ffffff"/>
                </a:solidFill>
                <a:latin typeface="Gulim"/>
              </a:rPr>
              <a:t>Load.in</a:t>
            </a:r>
            <a:endParaRPr b="0" lang="en-US" sz="7200" spc="-1" strike="noStrike">
              <a:solidFill>
                <a:srgbClr val="ffffff"/>
              </a:solidFill>
              <a:latin typeface="Gulim"/>
            </a:endParaRPr>
          </a:p>
        </p:txBody>
      </p:sp>
      <p:sp>
        <p:nvSpPr>
          <p:cNvPr id="457" name="TextShape 3"/>
          <p:cNvSpPr txBox="1"/>
          <p:nvPr/>
        </p:nvSpPr>
        <p:spPr>
          <a:xfrm>
            <a:off x="8931960" y="5140440"/>
            <a:ext cx="3071520" cy="1129680"/>
          </a:xfrm>
          <a:prstGeom prst="rect">
            <a:avLst/>
          </a:prstGeom>
          <a:noFill/>
          <a:ln>
            <a:noFill/>
          </a:ln>
        </p:spPr>
        <p:txBody>
          <a:bodyPr>
            <a:noAutofit/>
          </a:bodyPr>
          <a:p>
            <a:pPr algn="r">
              <a:lnSpc>
                <a:spcPct val="90000"/>
              </a:lnSpc>
              <a:spcBef>
                <a:spcPts val="1001"/>
              </a:spcBef>
              <a:tabLst>
                <a:tab algn="l" pos="0"/>
              </a:tabLst>
            </a:pPr>
            <a:r>
              <a:rPr b="1" lang="en-US" sz="2000" spc="-1" strike="noStrike">
                <a:solidFill>
                  <a:srgbClr val="ffffff"/>
                </a:solidFill>
                <a:latin typeface="Gulim"/>
              </a:rPr>
              <a:t>Team Yellow</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Feasibility Presentation</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Old Dominion University</a:t>
            </a:r>
            <a:endParaRPr b="0" lang="en-US" sz="2000" spc="-1" strike="noStrike">
              <a:latin typeface="Arial"/>
            </a:endParaRPr>
          </a:p>
          <a:p>
            <a:pPr algn="r">
              <a:lnSpc>
                <a:spcPct val="90000"/>
              </a:lnSpc>
              <a:spcBef>
                <a:spcPts val="1001"/>
              </a:spcBef>
              <a:tabLst>
                <a:tab algn="l" pos="0"/>
              </a:tabLst>
            </a:pPr>
            <a:fld id="{4A343368-F5B5-4683-B5FA-892EA0AC4275}" type="datetime1">
              <a:rPr b="1" lang="en-US" sz="2000" spc="-1" strike="noStrike">
                <a:solidFill>
                  <a:srgbClr val="ffffff"/>
                </a:solidFill>
                <a:latin typeface="Gulim"/>
              </a:rPr>
              <a:t>10/08/2020</a:t>
            </a:fld>
            <a:endParaRPr b="0" lang="en-US" sz="2000" spc="-1" strike="noStrike">
              <a:latin typeface="Arial"/>
            </a:endParaRPr>
          </a:p>
        </p:txBody>
      </p:sp>
      <p:grpSp>
        <p:nvGrpSpPr>
          <p:cNvPr id="458" name="Group 4"/>
          <p:cNvGrpSpPr/>
          <p:nvPr/>
        </p:nvGrpSpPr>
        <p:grpSpPr>
          <a:xfrm>
            <a:off x="5381640" y="2711880"/>
            <a:ext cx="1428480" cy="1432080"/>
            <a:chOff x="5381640" y="2711880"/>
            <a:chExt cx="1428480" cy="1432080"/>
          </a:xfrm>
        </p:grpSpPr>
        <p:sp>
          <p:nvSpPr>
            <p:cNvPr id="459"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460"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3"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4"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5"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466" name="Group 12"/>
          <p:cNvGrpSpPr/>
          <p:nvPr/>
        </p:nvGrpSpPr>
        <p:grpSpPr>
          <a:xfrm>
            <a:off x="0" y="-2160"/>
            <a:ext cx="12191760" cy="6857640"/>
            <a:chOff x="0" y="-2160"/>
            <a:chExt cx="12191760" cy="6857640"/>
          </a:xfrm>
        </p:grpSpPr>
        <p:sp>
          <p:nvSpPr>
            <p:cNvPr id="467"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468" name="Group 14"/>
            <p:cNvGrpSpPr/>
            <p:nvPr/>
          </p:nvGrpSpPr>
          <p:grpSpPr>
            <a:xfrm>
              <a:off x="5380200" y="2710440"/>
              <a:ext cx="1428840" cy="1432080"/>
              <a:chOff x="5380200" y="2710440"/>
              <a:chExt cx="1428840" cy="1432080"/>
            </a:xfrm>
          </p:grpSpPr>
          <p:sp>
            <p:nvSpPr>
              <p:cNvPr id="469"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470"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1"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2"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3"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4"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475"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6"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p14:dur="250">
        <p:pull dir="r"/>
      </p:transition>
    </mc:Choice>
    <mc:Fallback>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path" presetID="42">
                                  <p:stCondLst>
                                    <p:cond delay="0"/>
                                  </p:stCondLst>
                                  <p:childTnLst>
                                    <p:animMotion origin="layout" path="M 2.08333E-007 3.33333E-006 L 0.00013 0.65833 E">
                                      <p:cBhvr>
                                        <p:cTn id="6" dur="1500" fill="hold"/>
                                        <p:tgtEl>
                                          <p:spTgt spid="475"/>
                                        </p:tgtEl>
                                        <p:attrNameLst>
                                          <p:attrName>ppt_x</p:attrName>
                                          <p:attrName>ppt_y</p:attrName>
                                        </p:attrNameLst>
                                      </p:cBhvr>
                                    </p:animMotion>
                                  </p:childTnLst>
                                </p:cTn>
                              </p:par>
                              <p:par>
                                <p:cTn id="7" nodeType="withEffect" fill="hold" presetClass="emph" presetID="8">
                                  <p:stCondLst>
                                    <p:cond delay="0"/>
                                  </p:stCondLst>
                                  <p:childTnLst>
                                    <p:animRot by="129600000">
                                      <p:cBhvr>
                                        <p:cTn id="8" dur="2000" fill="hold"/>
                                        <p:tgtEl>
                                          <p:spTgt spid="475"/>
                                        </p:tgtEl>
                                        <p:attrNameLst>
                                          <p:attrName>r</p:attrName>
                                        </p:attrNameLst>
                                      </p:cBhvr>
                                    </p:animRot>
                                  </p:childTnLst>
                                </p:cTn>
                              </p:par>
                              <p:par>
                                <p:cTn id="9" nodeType="withEffect" fill="hold" presetClass="exit" presetID="1">
                                  <p:stCondLst>
                                    <p:cond delay="2000"/>
                                  </p:stCondLst>
                                  <p:childTnLst>
                                    <p:set>
                                      <p:cBhvr>
                                        <p:cTn id="10" dur="1" fill="hold">
                                          <p:stCondLst>
                                            <p:cond delay="0"/>
                                          </p:stCondLst>
                                        </p:cTn>
                                        <p:tgtEl>
                                          <p:spTgt spid="475"/>
                                        </p:tgtEl>
                                        <p:attrNameLst>
                                          <p:attrName>style.visibility</p:attrName>
                                        </p:attrNameLst>
                                      </p:cBhvr>
                                      <p:to>
                                        <p:strVal val="hidden"/>
                                      </p:to>
                                    </p:set>
                                  </p:childTnLst>
                                </p:cTn>
                              </p:par>
                              <p:par>
                                <p:cTn id="11" nodeType="withEffect" fill="hold" presetClass="exit" presetID="1">
                                  <p:stCondLst>
                                    <p:cond delay="2000"/>
                                  </p:stCondLst>
                                  <p:childTnLst>
                                    <p:set>
                                      <p:cBhvr>
                                        <p:cTn id="12" dur="1" fill="hold">
                                          <p:stCondLst>
                                            <p:cond delay="0"/>
                                          </p:stCondLst>
                                        </p:cTn>
                                        <p:tgtEl>
                                          <p:spTgt spid="466"/>
                                        </p:tgtEl>
                                        <p:attrNameLst>
                                          <p:attrName>style.visibility</p:attrName>
                                        </p:attrNameLst>
                                      </p:cBhvr>
                                      <p:to>
                                        <p:strVal val="hidden"/>
                                      </p:to>
                                    </p:set>
                                  </p:childTnLst>
                                </p:cTn>
                              </p:par>
                              <p:par>
                                <p:cTn id="13" nodeType="withEffect" fill="hold" presetClass="path" presetID="42">
                                  <p:stCondLst>
                                    <p:cond delay="2000"/>
                                  </p:stCondLst>
                                  <p:childTnLst>
                                    <p:animMotion origin="layout" path="M 0 1.48148E-006 L 0 -0.16111 E">
                                      <p:cBhvr>
                                        <p:cTn id="14" dur="1500" fill="hold"/>
                                        <p:tgtEl>
                                          <p:spTgt spid="458"/>
                                        </p:tgtEl>
                                        <p:attrNameLst>
                                          <p:attrName>ppt_x</p:attrName>
                                          <p:attrName>ppt_y</p:attrName>
                                        </p:attrNameLst>
                                      </p:cBhvr>
                                    </p:animMotion>
                                  </p:childTnLst>
                                </p:cTn>
                              </p:par>
                              <p:par>
                                <p:cTn id="15" nodeType="withEffect" fill="hold" presetClass="entr" presetID="10">
                                  <p:stCondLst>
                                    <p:cond delay="2100"/>
                                  </p:stCondLst>
                                  <p:childTnLst>
                                    <p:set>
                                      <p:cBhvr>
                                        <p:cTn id="16" dur="1" fill="hold">
                                          <p:stCondLst>
                                            <p:cond delay="0"/>
                                          </p:stCondLst>
                                        </p:cTn>
                                        <p:tgtEl>
                                          <p:spTgt spid="456"/>
                                        </p:tgtEl>
                                        <p:attrNameLst>
                                          <p:attrName>style.visibility</p:attrName>
                                        </p:attrNameLst>
                                      </p:cBhvr>
                                      <p:to>
                                        <p:strVal val="visible"/>
                                      </p:to>
                                    </p:set>
                                    <p:animEffect filter="fade" transition="in">
                                      <p:cBhvr additive="repl">
                                        <p:cTn id="17" dur="1000"/>
                                        <p:tgtEl>
                                          <p:spTgt spid="456"/>
                                        </p:tgtEl>
                                      </p:cBhvr>
                                    </p:animEffect>
                                  </p:childTnLst>
                                </p:cTn>
                              </p:par>
                              <p:par>
                                <p:cTn id="18" nodeType="withEffect" fill="hold" presetClass="entr" presetID="10">
                                  <p:stCondLst>
                                    <p:cond delay="2200"/>
                                  </p:stCondLst>
                                  <p:childTnLst>
                                    <p:set>
                                      <p:cBhvr>
                                        <p:cTn id="19" dur="1" fill="hold">
                                          <p:stCondLst>
                                            <p:cond delay="0"/>
                                          </p:stCondLst>
                                        </p:cTn>
                                        <p:tgtEl>
                                          <p:spTgt spid="457">
                                            <p:txEl>
                                              <p:pRg st="0" end="0"/>
                                            </p:txEl>
                                          </p:spTgt>
                                        </p:tgtEl>
                                        <p:attrNameLst>
                                          <p:attrName>style.visibility</p:attrName>
                                        </p:attrNameLst>
                                      </p:cBhvr>
                                      <p:to>
                                        <p:strVal val="visible"/>
                                      </p:to>
                                    </p:set>
                                    <p:animEffect filter="fade" transition="in">
                                      <p:cBhvr additive="repl">
                                        <p:cTn id="20" dur="1500"/>
                                        <p:tgtEl>
                                          <p:spTgt spid="457">
                                            <p:txEl>
                                              <p:pRg st="0" end="0"/>
                                            </p:txEl>
                                          </p:spTgt>
                                        </p:tgtEl>
                                      </p:cBhvr>
                                    </p:animEffect>
                                  </p:childTnLst>
                                </p:cTn>
                              </p:par>
                              <p:par>
                                <p:cTn id="21" nodeType="withEffect" fill="hold" presetClass="entr" presetID="10">
                                  <p:stCondLst>
                                    <p:cond delay="2200"/>
                                  </p:stCondLst>
                                  <p:childTnLst>
                                    <p:set>
                                      <p:cBhvr>
                                        <p:cTn id="22" dur="1" fill="hold">
                                          <p:stCondLst>
                                            <p:cond delay="0"/>
                                          </p:stCondLst>
                                        </p:cTn>
                                        <p:tgtEl>
                                          <p:spTgt spid="457">
                                            <p:txEl>
                                              <p:pRg st="1" end="1"/>
                                            </p:txEl>
                                          </p:spTgt>
                                        </p:tgtEl>
                                        <p:attrNameLst>
                                          <p:attrName>style.visibility</p:attrName>
                                        </p:attrNameLst>
                                      </p:cBhvr>
                                      <p:to>
                                        <p:strVal val="visible"/>
                                      </p:to>
                                    </p:set>
                                    <p:animEffect filter="fade" transition="in">
                                      <p:cBhvr additive="repl">
                                        <p:cTn id="23" dur="1500"/>
                                        <p:tgtEl>
                                          <p:spTgt spid="457">
                                            <p:txEl>
                                              <p:pRg st="1" end="1"/>
                                            </p:txEl>
                                          </p:spTgt>
                                        </p:tgtEl>
                                      </p:cBhvr>
                                    </p:animEffect>
                                  </p:childTnLst>
                                </p:cTn>
                              </p:par>
                              <p:par>
                                <p:cTn id="24" nodeType="withEffect" fill="hold" presetClass="entr" presetID="10">
                                  <p:stCondLst>
                                    <p:cond delay="2300"/>
                                  </p:stCondLst>
                                  <p:childTnLst>
                                    <p:set>
                                      <p:cBhvr>
                                        <p:cTn id="25" dur="1" fill="hold">
                                          <p:stCondLst>
                                            <p:cond delay="0"/>
                                          </p:stCondLst>
                                        </p:cTn>
                                        <p:tgtEl>
                                          <p:spTgt spid="457">
                                            <p:txEl>
                                              <p:pRg st="2" end="2"/>
                                            </p:txEl>
                                          </p:spTgt>
                                        </p:tgtEl>
                                        <p:attrNameLst>
                                          <p:attrName>style.visibility</p:attrName>
                                        </p:attrNameLst>
                                      </p:cBhvr>
                                      <p:to>
                                        <p:strVal val="visible"/>
                                      </p:to>
                                    </p:set>
                                    <p:animEffect filter="fade" transition="in">
                                      <p:cBhvr additive="repl">
                                        <p:cTn id="26" dur="1500"/>
                                        <p:tgtEl>
                                          <p:spTgt spid="457">
                                            <p:txEl>
                                              <p:pRg st="2" end="2"/>
                                            </p:txEl>
                                          </p:spTgt>
                                        </p:tgtEl>
                                      </p:cBhvr>
                                    </p:animEffect>
                                  </p:childTnLst>
                                </p:cTn>
                              </p:par>
                              <p:par>
                                <p:cTn id="27" nodeType="withEffect" fill="hold" presetClass="entr" presetID="10">
                                  <p:stCondLst>
                                    <p:cond delay="2300"/>
                                  </p:stCondLst>
                                  <p:childTnLst>
                                    <p:set>
                                      <p:cBhvr>
                                        <p:cTn id="28" dur="1" fill="hold">
                                          <p:stCondLst>
                                            <p:cond delay="0"/>
                                          </p:stCondLst>
                                        </p:cTn>
                                        <p:tgtEl>
                                          <p:spTgt spid="457">
                                            <p:txEl>
                                              <p:pRg st="3" end="3"/>
                                            </p:txEl>
                                          </p:spTgt>
                                        </p:tgtEl>
                                        <p:attrNameLst>
                                          <p:attrName>style.visibility</p:attrName>
                                        </p:attrNameLst>
                                      </p:cBhvr>
                                      <p:to>
                                        <p:strVal val="visible"/>
                                      </p:to>
                                    </p:set>
                                    <p:animEffect filter="fade" transition="in">
                                      <p:cBhvr additive="repl">
                                        <p:cTn id="29" dur="1500"/>
                                        <p:tgtEl>
                                          <p:spTgt spid="457">
                                            <p:txEl>
                                              <p:pRg st="3" end="3"/>
                                            </p:txEl>
                                          </p:spTgt>
                                        </p:tgtEl>
                                      </p:cBhvr>
                                    </p:animEffect>
                                  </p:childTnLst>
                                </p:cTn>
                              </p:par>
                              <p:par>
                                <p:cTn id="30" nodeType="withEffect" fill="hold" presetClass="entr" presetID="10">
                                  <p:stCondLst>
                                    <p:cond delay="2300"/>
                                  </p:stCondLst>
                                  <p:childTnLst>
                                    <p:set>
                                      <p:cBhvr>
                                        <p:cTn id="31" dur="1" fill="hold">
                                          <p:stCondLst>
                                            <p:cond delay="0"/>
                                          </p:stCondLst>
                                        </p:cTn>
                                        <p:tgtEl>
                                          <p:spTgt spid="455"/>
                                        </p:tgtEl>
                                        <p:attrNameLst>
                                          <p:attrName>style.visibility</p:attrName>
                                        </p:attrNameLst>
                                      </p:cBhvr>
                                      <p:to>
                                        <p:strVal val="visible"/>
                                      </p:to>
                                    </p:set>
                                    <p:animEffect filter="fade" transition="in">
                                      <p:cBhvr additive="repl">
                                        <p:cTn id="32" dur="8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237240" y="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Major Functional Components</a:t>
            </a:r>
            <a:endParaRPr b="0" lang="en-US" sz="4400" spc="-1" strike="noStrike">
              <a:solidFill>
                <a:srgbClr val="ffffff"/>
              </a:solidFill>
              <a:latin typeface="Gulim"/>
            </a:endParaRPr>
          </a:p>
        </p:txBody>
      </p:sp>
      <p:sp>
        <p:nvSpPr>
          <p:cNvPr id="647" name="TextShape 2"/>
          <p:cNvSpPr txBox="1"/>
          <p:nvPr/>
        </p:nvSpPr>
        <p:spPr>
          <a:xfrm>
            <a:off x="838080" y="6311880"/>
            <a:ext cx="2742840" cy="545760"/>
          </a:xfrm>
          <a:prstGeom prst="rect">
            <a:avLst/>
          </a:prstGeom>
          <a:noFill/>
          <a:ln>
            <a:noFill/>
          </a:ln>
        </p:spPr>
        <p:txBody>
          <a:bodyPr anchor="ctr">
            <a:noAutofit/>
          </a:bodyPr>
          <a:p>
            <a:pPr>
              <a:lnSpc>
                <a:spcPct val="100000"/>
              </a:lnSpc>
            </a:pPr>
            <a:fld id="{6B343140-D02A-486D-8644-59477AF0E4DA}" type="datetime1">
              <a:rPr b="1" lang="en-US" sz="1200" spc="-1" strike="noStrike">
                <a:solidFill>
                  <a:srgbClr val="ffffff"/>
                </a:solidFill>
                <a:latin typeface="Gulim"/>
              </a:rPr>
              <a:t>10/08/2020</a:t>
            </a:fld>
            <a:endParaRPr b="0" lang="en-US" sz="1200" spc="-1" strike="noStrike">
              <a:latin typeface="Times New Roman"/>
            </a:endParaRPr>
          </a:p>
        </p:txBody>
      </p:sp>
      <p:sp>
        <p:nvSpPr>
          <p:cNvPr id="648"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49"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268D2780-C338-477A-9DF4-56DBFB8CA8CF}" type="slidenum">
              <a:rPr b="1" lang="en-US" sz="1200" spc="-1" strike="noStrike">
                <a:solidFill>
                  <a:srgbClr val="ffffff"/>
                </a:solidFill>
                <a:latin typeface="Gulim"/>
              </a:rPr>
              <a:t>&lt;number&gt;</a:t>
            </a:fld>
            <a:endParaRPr b="0" lang="en-US" sz="1200" spc="-1" strike="noStrike">
              <a:latin typeface="Times New Roman"/>
            </a:endParaRPr>
          </a:p>
        </p:txBody>
      </p:sp>
      <p:pic>
        <p:nvPicPr>
          <p:cNvPr id="650" name="Picture 6" descr="Graphical user interface&#10;&#10;Description automatically generated"/>
          <p:cNvPicPr/>
          <p:nvPr/>
        </p:nvPicPr>
        <p:blipFill>
          <a:blip r:embed="rId1"/>
          <a:stretch/>
        </p:blipFill>
        <p:spPr>
          <a:xfrm>
            <a:off x="1042920" y="1185840"/>
            <a:ext cx="10105560" cy="4485960"/>
          </a:xfrm>
          <a:prstGeom prst="rect">
            <a:avLst/>
          </a:prstGeom>
          <a:ln>
            <a:noFill/>
          </a:ln>
        </p:spPr>
      </p:pic>
    </p:spTree>
  </p:cSld>
  <mc:AlternateContent>
    <mc:Choice Requires="p14">
      <p:transition p14:dur="250">
        <p:pull dir="r"/>
      </p:transition>
    </mc:Choice>
    <mc:Fallback>
      <p:transition>
        <p:pull dir="r"/>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DC85D6FE-07BE-4B05-A7B0-0220FC3D9A07}" type="slidenum">
              <a:rPr b="1" lang="en-US" sz="1200" spc="-1" strike="noStrike">
                <a:solidFill>
                  <a:srgbClr val="ffffff"/>
                </a:solidFill>
                <a:latin typeface="Gulim"/>
              </a:rPr>
              <a:t>&lt;number&gt;</a:t>
            </a:fld>
            <a:endParaRPr b="0" lang="en-US" sz="1200" spc="-1" strike="noStrike">
              <a:latin typeface="Times New Roman"/>
            </a:endParaRPr>
          </a:p>
        </p:txBody>
      </p:sp>
      <p:sp>
        <p:nvSpPr>
          <p:cNvPr id="652" name="TextShape 2"/>
          <p:cNvSpPr txBox="1"/>
          <p:nvPr/>
        </p:nvSpPr>
        <p:spPr>
          <a:xfrm>
            <a:off x="838080" y="6311880"/>
            <a:ext cx="2742840" cy="545760"/>
          </a:xfrm>
          <a:prstGeom prst="rect">
            <a:avLst/>
          </a:prstGeom>
          <a:noFill/>
          <a:ln>
            <a:noFill/>
          </a:ln>
        </p:spPr>
        <p:txBody>
          <a:bodyPr anchor="ctr">
            <a:noAutofit/>
          </a:bodyPr>
          <a:p>
            <a:pPr>
              <a:lnSpc>
                <a:spcPct val="100000"/>
              </a:lnSpc>
            </a:pPr>
            <a:fld id="{C483B8FC-79E6-4DF2-9AE5-89B60A912EE5}" type="datetime1">
              <a:rPr b="1" lang="en-US" sz="1200" spc="-1" strike="noStrike">
                <a:solidFill>
                  <a:srgbClr val="ffffff"/>
                </a:solidFill>
                <a:latin typeface="Gulim"/>
              </a:rPr>
              <a:t>10/08/2020</a:t>
            </a:fld>
            <a:endParaRPr b="0" lang="en-US" sz="1200" spc="-1" strike="noStrike">
              <a:latin typeface="Times New Roman"/>
            </a:endParaRPr>
          </a:p>
        </p:txBody>
      </p:sp>
      <p:sp>
        <p:nvSpPr>
          <p:cNvPr id="653"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54" name="TextShape 4"/>
          <p:cNvSpPr txBox="1"/>
          <p:nvPr/>
        </p:nvSpPr>
        <p:spPr>
          <a:xfrm>
            <a:off x="640080" y="247680"/>
            <a:ext cx="10515240" cy="993960"/>
          </a:xfrm>
          <a:prstGeom prst="rect">
            <a:avLst/>
          </a:prstGeom>
          <a:noFill/>
          <a:ln>
            <a:noFill/>
          </a:ln>
        </p:spPr>
        <p:txBody>
          <a:bodyPr anchor="b">
            <a:noAutofit/>
          </a:bodyPr>
          <a:p>
            <a:pPr>
              <a:lnSpc>
                <a:spcPct val="90000"/>
              </a:lnSpc>
            </a:pPr>
            <a:r>
              <a:rPr b="0" lang="en-US" sz="6000" spc="-1" strike="noStrike">
                <a:solidFill>
                  <a:srgbClr val="ffffff"/>
                </a:solidFill>
                <a:latin typeface="Gulim"/>
              </a:rPr>
              <a:t>What Load.In Will Do</a:t>
            </a:r>
            <a:endParaRPr b="0" lang="en-US" sz="6000" spc="-1" strike="noStrike">
              <a:solidFill>
                <a:srgbClr val="ffffff"/>
              </a:solidFill>
              <a:latin typeface="Gulim"/>
            </a:endParaRPr>
          </a:p>
        </p:txBody>
      </p:sp>
      <p:sp>
        <p:nvSpPr>
          <p:cNvPr id="655" name="CustomShape 5"/>
          <p:cNvSpPr/>
          <p:nvPr/>
        </p:nvSpPr>
        <p:spPr>
          <a:xfrm>
            <a:off x="733680" y="1396800"/>
            <a:ext cx="5169960" cy="436932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2400" spc="-1" strike="noStrike">
                <a:solidFill>
                  <a:srgbClr val="ffffff"/>
                </a:solidFill>
                <a:latin typeface="Calibri"/>
                <a:ea typeface="Calibri"/>
              </a:rPr>
              <a:t>Assist in the packing process with expert advice</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Catalog with photos all boxes, furniture, and other items that are going to be placed in the truck</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Generate instructions for properly loading the truck based on weight distribution, item safety, best fit space utilization, and item(s) priority</a:t>
            </a:r>
            <a:endParaRPr b="0" lang="en-US" sz="2400" spc="-1" strike="noStrike">
              <a:latin typeface="Arial"/>
            </a:endParaRPr>
          </a:p>
        </p:txBody>
      </p:sp>
      <p:sp>
        <p:nvSpPr>
          <p:cNvPr id="656" name="CustomShape 6"/>
          <p:cNvSpPr/>
          <p:nvPr/>
        </p:nvSpPr>
        <p:spPr>
          <a:xfrm>
            <a:off x="6095880" y="1416240"/>
            <a:ext cx="5463360" cy="436932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2400" spc="-1" strike="noStrike">
                <a:solidFill>
                  <a:srgbClr val="ffffff"/>
                </a:solidFill>
                <a:latin typeface="Calibri"/>
                <a:ea typeface="Calibri"/>
              </a:rPr>
              <a:t>Use photos taken to Create a 3D model of how everything should be expertly packed in the truck</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Will provide location information for different boxes and items within the truck using 3D model and cataloging</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spcAft>
                <a:spcPts val="799"/>
              </a:spcAft>
              <a:buClr>
                <a:srgbClr val="ffffff"/>
              </a:buClr>
              <a:buFont typeface="Symbol"/>
              <a:buChar char=""/>
            </a:pPr>
            <a:r>
              <a:rPr b="1" lang="en-US" sz="2400" spc="-1" strike="noStrike">
                <a:solidFill>
                  <a:srgbClr val="ffffff"/>
                </a:solidFill>
                <a:latin typeface="Calibri"/>
                <a:ea typeface="Calibri"/>
              </a:rPr>
              <a:t>Give estimate for appropriate rental truck size and number of trips dependent on truck size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F8D9440A-6E51-4AAF-BACB-CC4603620F42}" type="slidenum">
              <a:rPr b="1" lang="en-US" sz="1200" spc="-1" strike="noStrike">
                <a:solidFill>
                  <a:srgbClr val="ffffff"/>
                </a:solidFill>
                <a:latin typeface="Gulim"/>
              </a:rPr>
              <a:t>&lt;number&gt;</a:t>
            </a:fld>
            <a:endParaRPr b="0" lang="en-US" sz="1200" spc="-1" strike="noStrike">
              <a:latin typeface="Times New Roman"/>
            </a:endParaRPr>
          </a:p>
        </p:txBody>
      </p:sp>
      <p:sp>
        <p:nvSpPr>
          <p:cNvPr id="658" name="TextShape 2"/>
          <p:cNvSpPr txBox="1"/>
          <p:nvPr/>
        </p:nvSpPr>
        <p:spPr>
          <a:xfrm>
            <a:off x="838080" y="6311880"/>
            <a:ext cx="2742840" cy="545760"/>
          </a:xfrm>
          <a:prstGeom prst="rect">
            <a:avLst/>
          </a:prstGeom>
          <a:noFill/>
          <a:ln>
            <a:noFill/>
          </a:ln>
        </p:spPr>
        <p:txBody>
          <a:bodyPr anchor="ctr">
            <a:noAutofit/>
          </a:bodyPr>
          <a:p>
            <a:pPr>
              <a:lnSpc>
                <a:spcPct val="100000"/>
              </a:lnSpc>
            </a:pPr>
            <a:fld id="{AD386372-D598-4706-8A57-3A45307DFD0E}" type="datetime1">
              <a:rPr b="1" lang="en-US" sz="1200" spc="-1" strike="noStrike">
                <a:solidFill>
                  <a:srgbClr val="ffffff"/>
                </a:solidFill>
                <a:latin typeface="Gulim"/>
              </a:rPr>
              <a:t>10/08/2020</a:t>
            </a:fld>
            <a:endParaRPr b="0" lang="en-US" sz="1200" spc="-1" strike="noStrike">
              <a:latin typeface="Times New Roman"/>
            </a:endParaRPr>
          </a:p>
        </p:txBody>
      </p:sp>
      <p:sp>
        <p:nvSpPr>
          <p:cNvPr id="65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60" name="CustomShape 4"/>
          <p:cNvSpPr/>
          <p:nvPr/>
        </p:nvSpPr>
        <p:spPr>
          <a:xfrm>
            <a:off x="640080" y="247680"/>
            <a:ext cx="10515240" cy="993960"/>
          </a:xfrm>
          <a:prstGeom prst="rect">
            <a:avLst/>
          </a:prstGeom>
          <a:noFill/>
          <a:ln>
            <a:noFill/>
          </a:ln>
        </p:spPr>
        <p:style>
          <a:lnRef idx="0"/>
          <a:fillRef idx="0"/>
          <a:effectRef idx="0"/>
          <a:fontRef idx="minor"/>
        </p:style>
        <p:txBody>
          <a:bodyPr anchor="b">
            <a:normAutofit fontScale="85000"/>
          </a:bodyPr>
          <a:p>
            <a:pPr>
              <a:lnSpc>
                <a:spcPct val="90000"/>
              </a:lnSpc>
            </a:pPr>
            <a:r>
              <a:rPr b="0" lang="en-US" sz="6000" spc="-1" strike="noStrike">
                <a:solidFill>
                  <a:srgbClr val="ffffff"/>
                </a:solidFill>
                <a:latin typeface="Gulim"/>
              </a:rPr>
              <a:t>What Load.In Won’t Do</a:t>
            </a:r>
            <a:endParaRPr b="0" lang="en-US" sz="6000" spc="-1" strike="noStrike">
              <a:latin typeface="Arial"/>
            </a:endParaRPr>
          </a:p>
        </p:txBody>
      </p:sp>
      <p:sp>
        <p:nvSpPr>
          <p:cNvPr id="661" name="CustomShape 5"/>
          <p:cNvSpPr/>
          <p:nvPr/>
        </p:nvSpPr>
        <p:spPr>
          <a:xfrm>
            <a:off x="640080" y="1793520"/>
            <a:ext cx="9226080" cy="345168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4000" spc="-1" strike="noStrike">
                <a:solidFill>
                  <a:srgbClr val="ffffff"/>
                </a:solidFill>
                <a:latin typeface="Calibri"/>
                <a:ea typeface="Calibri"/>
              </a:rPr>
              <a:t>Pack boxes </a:t>
            </a:r>
            <a:endParaRPr b="0" lang="en-US" sz="4000" spc="-1" strike="noStrike">
              <a:latin typeface="Arial"/>
            </a:endParaRPr>
          </a:p>
          <a:p>
            <a:pPr marL="343080" indent="-342720">
              <a:lnSpc>
                <a:spcPct val="107000"/>
              </a:lnSpc>
              <a:buClr>
                <a:srgbClr val="ffffff"/>
              </a:buClr>
              <a:buFont typeface="Symbol"/>
              <a:buChar char=""/>
            </a:pPr>
            <a:r>
              <a:rPr b="1" lang="en-US" sz="4000" spc="-1" strike="noStrike">
                <a:solidFill>
                  <a:srgbClr val="ffffff"/>
                </a:solidFill>
                <a:latin typeface="Calibri"/>
                <a:ea typeface="Calibri"/>
              </a:rPr>
              <a:t>Load or unload truck</a:t>
            </a:r>
            <a:endParaRPr b="0" lang="en-US" sz="4000" spc="-1" strike="noStrike">
              <a:latin typeface="Arial"/>
            </a:endParaRPr>
          </a:p>
          <a:p>
            <a:pPr marL="343080" indent="-342720">
              <a:lnSpc>
                <a:spcPct val="107000"/>
              </a:lnSpc>
              <a:spcAft>
                <a:spcPts val="799"/>
              </a:spcAft>
              <a:buClr>
                <a:srgbClr val="ffffff"/>
              </a:buClr>
              <a:buFont typeface="Symbol"/>
              <a:buChar char=""/>
            </a:pPr>
            <a:r>
              <a:rPr b="1" lang="en-US" sz="4000" spc="-1" strike="noStrike">
                <a:solidFill>
                  <a:srgbClr val="ffffff"/>
                </a:solidFill>
                <a:latin typeface="Calibri"/>
                <a:ea typeface="Calibri"/>
              </a:rPr>
              <a:t>Assist in the driving process</a:t>
            </a:r>
            <a:endParaRPr b="0" lang="en-US" sz="4000" spc="-1" strike="noStrike">
              <a:latin typeface="Arial"/>
            </a:endParaRPr>
          </a:p>
          <a:p>
            <a:pPr marL="343080" indent="-342720">
              <a:lnSpc>
                <a:spcPct val="107000"/>
              </a:lnSpc>
              <a:spcAft>
                <a:spcPts val="799"/>
              </a:spcAft>
              <a:buClr>
                <a:srgbClr val="ffffff"/>
              </a:buClr>
              <a:buFont typeface="Symbol"/>
              <a:buChar char=""/>
            </a:pPr>
            <a:r>
              <a:rPr b="1" lang="en-US" sz="4000" spc="-1" strike="noStrike">
                <a:solidFill>
                  <a:srgbClr val="ffffff"/>
                </a:solidFill>
                <a:latin typeface="Calibri"/>
                <a:ea typeface="Calibri"/>
              </a:rPr>
              <a:t>Won’t Adjust 3d Model for deviations from the generated plan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2" name="TextShape 1"/>
          <p:cNvSpPr txBox="1"/>
          <p:nvPr/>
        </p:nvSpPr>
        <p:spPr>
          <a:xfrm>
            <a:off x="831960" y="1709640"/>
            <a:ext cx="10515240" cy="2852280"/>
          </a:xfrm>
          <a:prstGeom prst="rect">
            <a:avLst/>
          </a:prstGeom>
          <a:noFill/>
          <a:ln>
            <a:noFill/>
          </a:ln>
        </p:spPr>
        <p:txBody>
          <a:bodyPr anchor="b">
            <a:normAutofit fontScale="88000"/>
          </a:bodyPr>
          <a:p>
            <a:pPr>
              <a:lnSpc>
                <a:spcPct val="90000"/>
              </a:lnSpc>
            </a:pPr>
            <a:r>
              <a:rPr b="0" lang="en-US" sz="6000" spc="-1" strike="noStrike">
                <a:solidFill>
                  <a:srgbClr val="ffffff"/>
                </a:solidFill>
                <a:latin typeface="Gulim"/>
              </a:rPr>
              <a:t>Per the rubric, add “Market analysis &amp; benefits to the customer base” here </a:t>
            </a:r>
            <a:endParaRPr b="0" lang="en-US" sz="6000" spc="-1" strike="noStrike">
              <a:solidFill>
                <a:srgbClr val="ffffff"/>
              </a:solidFill>
              <a:latin typeface="Gulim"/>
            </a:endParaRPr>
          </a:p>
        </p:txBody>
      </p:sp>
      <p:sp>
        <p:nvSpPr>
          <p:cNvPr id="663" name="TextShape 2"/>
          <p:cNvSpPr txBox="1"/>
          <p:nvPr/>
        </p:nvSpPr>
        <p:spPr>
          <a:xfrm>
            <a:off x="831960" y="4589640"/>
            <a:ext cx="10515240" cy="1499760"/>
          </a:xfrm>
          <a:prstGeom prst="rect">
            <a:avLst/>
          </a:prstGeom>
          <a:noFill/>
          <a:ln>
            <a:noFill/>
          </a:ln>
        </p:spPr>
        <p:txBody>
          <a:bodyPr>
            <a:noAutofit/>
          </a:bodyPr>
          <a:p>
            <a:endParaRPr b="0" lang="en-US" sz="2800" spc="-1" strike="noStrike">
              <a:solidFill>
                <a:srgbClr val="ffffff"/>
              </a:solidFill>
              <a:latin typeface="Gulim"/>
            </a:endParaRPr>
          </a:p>
        </p:txBody>
      </p:sp>
      <p:sp>
        <p:nvSpPr>
          <p:cNvPr id="664"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80B91B95-71BC-4239-BC3B-DB950FEA605A}" type="slidenum">
              <a:rPr b="1" lang="en-US" sz="1200" spc="-1" strike="noStrike">
                <a:solidFill>
                  <a:srgbClr val="ffffff"/>
                </a:solidFill>
                <a:latin typeface="Gulim"/>
              </a:rPr>
              <a:t>&lt;number&gt;</a:t>
            </a:fld>
            <a:endParaRPr b="0" lang="en-US" sz="1200" spc="-1" strike="noStrike">
              <a:latin typeface="Times New Roman"/>
            </a:endParaRPr>
          </a:p>
        </p:txBody>
      </p:sp>
      <p:sp>
        <p:nvSpPr>
          <p:cNvPr id="665" name="TextShape 4"/>
          <p:cNvSpPr txBox="1"/>
          <p:nvPr/>
        </p:nvSpPr>
        <p:spPr>
          <a:xfrm>
            <a:off x="838080" y="6311880"/>
            <a:ext cx="2742840" cy="545760"/>
          </a:xfrm>
          <a:prstGeom prst="rect">
            <a:avLst/>
          </a:prstGeom>
          <a:noFill/>
          <a:ln>
            <a:noFill/>
          </a:ln>
        </p:spPr>
        <p:txBody>
          <a:bodyPr anchor="ctr">
            <a:noAutofit/>
          </a:bodyPr>
          <a:p>
            <a:pPr>
              <a:lnSpc>
                <a:spcPct val="100000"/>
              </a:lnSpc>
            </a:pPr>
            <a:fld id="{3DCDE6D9-7278-4E11-8DE1-325657D38D71}" type="datetime1">
              <a:rPr b="1" lang="en-US" sz="1200" spc="-1" strike="noStrike">
                <a:solidFill>
                  <a:srgbClr val="ffffff"/>
                </a:solidFill>
                <a:latin typeface="Gulim"/>
              </a:rPr>
              <a:t>10/08/2020</a:t>
            </a:fld>
            <a:endParaRPr b="0" lang="en-US" sz="1200" spc="-1" strike="noStrike">
              <a:latin typeface="Times New Roman"/>
            </a:endParaRPr>
          </a:p>
        </p:txBody>
      </p:sp>
      <p:sp>
        <p:nvSpPr>
          <p:cNvPr id="666"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831960" y="640080"/>
            <a:ext cx="10515240" cy="1280160"/>
          </a:xfrm>
          <a:prstGeom prst="rect">
            <a:avLst/>
          </a:prstGeom>
          <a:noFill/>
          <a:ln>
            <a:noFill/>
          </a:ln>
        </p:spPr>
        <p:txBody>
          <a:bodyPr lIns="0" rIns="0" tIns="0" bIns="0" anchor="ctr">
            <a:noAutofit/>
          </a:bodyPr>
          <a:p>
            <a:pPr algn="ctr"/>
            <a:r>
              <a:rPr b="0" lang="en-US" sz="4400" spc="-1" strike="noStrike">
                <a:solidFill>
                  <a:srgbClr val="ffffff"/>
                </a:solidFill>
                <a:latin typeface="Gulim"/>
              </a:rPr>
              <a:t>The Moving Industry Market</a:t>
            </a:r>
            <a:endParaRPr b="0" lang="en-US" sz="4400" spc="-1" strike="noStrike">
              <a:solidFill>
                <a:srgbClr val="ffffff"/>
              </a:solidFill>
              <a:latin typeface="Gulim"/>
            </a:endParaRPr>
          </a:p>
        </p:txBody>
      </p:sp>
      <p:sp>
        <p:nvSpPr>
          <p:cNvPr id="668" name="TextShape 2"/>
          <p:cNvSpPr txBox="1"/>
          <p:nvPr/>
        </p:nvSpPr>
        <p:spPr>
          <a:xfrm>
            <a:off x="903960" y="1865880"/>
            <a:ext cx="5131080" cy="3529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ffffff"/>
                </a:solidFill>
                <a:latin typeface="Gulim"/>
              </a:rPr>
              <a:t>Nearly all moving companies are either all inclusive or DIY</a:t>
            </a:r>
            <a:endParaRPr b="0" lang="en-US" sz="1800" spc="-1" strike="noStrike">
              <a:solidFill>
                <a:srgbClr val="ffffff"/>
              </a:solidFill>
              <a:latin typeface="Gulim"/>
            </a:endParaRPr>
          </a:p>
          <a:p>
            <a:pPr marL="432000" indent="-324000">
              <a:spcBef>
                <a:spcPts val="1417"/>
              </a:spcBef>
              <a:buClr>
                <a:srgbClr val="000000"/>
              </a:buClr>
              <a:buSzPct val="45000"/>
              <a:buFont typeface="Wingdings" charset="2"/>
              <a:buChar char=""/>
            </a:pPr>
            <a:r>
              <a:rPr b="0" lang="en-US" sz="1800" spc="-1" strike="noStrike">
                <a:solidFill>
                  <a:srgbClr val="ffffff"/>
                </a:solidFill>
                <a:latin typeface="Gulim"/>
              </a:rPr>
              <a:t>However the all inclusive services are often very expensive</a:t>
            </a:r>
            <a:endParaRPr b="0" lang="en-US" sz="1800" spc="-1" strike="noStrike">
              <a:solidFill>
                <a:srgbClr val="ffffff"/>
              </a:solidFill>
              <a:latin typeface="Gulim"/>
            </a:endParaRPr>
          </a:p>
          <a:p>
            <a:pPr marL="432000" indent="-324000">
              <a:spcBef>
                <a:spcPts val="1417"/>
              </a:spcBef>
              <a:buClr>
                <a:srgbClr val="000000"/>
              </a:buClr>
              <a:buSzPct val="45000"/>
              <a:buFont typeface="Wingdings" charset="2"/>
              <a:buChar char=""/>
            </a:pPr>
            <a:r>
              <a:rPr b="0" lang="en-US" sz="1800" spc="-1" strike="noStrike">
                <a:solidFill>
                  <a:srgbClr val="ffffff"/>
                </a:solidFill>
                <a:latin typeface="Gulim"/>
              </a:rPr>
              <a:t>All of the DIY services provide no assistance or guidance and lead to confusion and wasted money</a:t>
            </a:r>
            <a:endParaRPr b="0" lang="en-US" sz="1800" spc="-1" strike="noStrike">
              <a:solidFill>
                <a:srgbClr val="ffffff"/>
              </a:solidFill>
              <a:latin typeface="Gulim"/>
            </a:endParaRPr>
          </a:p>
          <a:p>
            <a:pPr marL="432000" indent="-324000">
              <a:spcBef>
                <a:spcPts val="1417"/>
              </a:spcBef>
              <a:buClr>
                <a:srgbClr val="000000"/>
              </a:buClr>
              <a:buSzPct val="45000"/>
              <a:buFont typeface="Wingdings" charset="2"/>
              <a:buChar char=""/>
            </a:pPr>
            <a:r>
              <a:rPr b="0" lang="en-US" sz="1800" spc="-1" strike="noStrike">
                <a:solidFill>
                  <a:srgbClr val="ffffff"/>
                </a:solidFill>
                <a:latin typeface="Gulim"/>
              </a:rPr>
              <a:t>The market is shifting towards software being utilized to increase efficiency and decrease costs</a:t>
            </a:r>
            <a:endParaRPr b="0" lang="en-US" sz="1800" spc="-1" strike="noStrike">
              <a:solidFill>
                <a:srgbClr val="ffffff"/>
              </a:solidFill>
              <a:latin typeface="Gulim"/>
            </a:endParaRPr>
          </a:p>
        </p:txBody>
      </p:sp>
      <p:pic>
        <p:nvPicPr>
          <p:cNvPr id="669" name="" descr=""/>
          <p:cNvPicPr/>
          <p:nvPr/>
        </p:nvPicPr>
        <p:blipFill>
          <a:blip r:embed="rId1"/>
          <a:stretch/>
        </p:blipFill>
        <p:spPr>
          <a:xfrm>
            <a:off x="6213240" y="1828800"/>
            <a:ext cx="5491080" cy="3931920"/>
          </a:xfrm>
          <a:prstGeom prst="rect">
            <a:avLst/>
          </a:prstGeom>
          <a:ln>
            <a:noFill/>
          </a:ln>
        </p:spPr>
      </p:pic>
      <p:sp>
        <p:nvSpPr>
          <p:cNvPr id="670" name="TextShape 3"/>
          <p:cNvSpPr txBox="1"/>
          <p:nvPr/>
        </p:nvSpPr>
        <p:spPr>
          <a:xfrm>
            <a:off x="6309360" y="5852160"/>
            <a:ext cx="5394960" cy="256320"/>
          </a:xfrm>
          <a:prstGeom prst="rect">
            <a:avLst/>
          </a:prstGeom>
          <a:noFill/>
          <a:ln>
            <a:noFill/>
          </a:ln>
        </p:spPr>
        <p:txBody>
          <a:bodyPr lIns="90000" rIns="90000" tIns="45000" bIns="45000">
            <a:noAutofit/>
          </a:bodyPr>
          <a:p>
            <a:pPr>
              <a:lnSpc>
                <a:spcPct val="100000"/>
              </a:lnSpc>
            </a:pPr>
            <a:r>
              <a:rPr b="0" lang="en-US" sz="900" spc="-1" strike="noStrike" u="sng">
                <a:solidFill>
                  <a:srgbClr val="0563c1"/>
                </a:solidFill>
                <a:uFillTx/>
                <a:latin typeface="Gulim"/>
                <a:hlinkClick r:id="rId2"/>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TextShape 1"/>
          <p:cNvSpPr txBox="1"/>
          <p:nvPr/>
        </p:nvSpPr>
        <p:spPr>
          <a:xfrm rot="21595800">
            <a:off x="819000" y="457200"/>
            <a:ext cx="10516680" cy="1273680"/>
          </a:xfrm>
          <a:prstGeom prst="rect">
            <a:avLst/>
          </a:prstGeom>
          <a:noFill/>
          <a:ln>
            <a:noFill/>
          </a:ln>
        </p:spPr>
        <p:txBody>
          <a:bodyPr lIns="0" rIns="0" tIns="0" bIns="0" anchor="ctr">
            <a:noAutofit/>
          </a:bodyPr>
          <a:p>
            <a:pPr algn="ctr"/>
            <a:r>
              <a:rPr b="0" lang="en-US" sz="6000" spc="-1" strike="noStrike">
                <a:solidFill>
                  <a:srgbClr val="ffffff"/>
                </a:solidFill>
                <a:latin typeface="Gulim"/>
              </a:rPr>
              <a:t>Benefits to the Customer</a:t>
            </a:r>
            <a:endParaRPr b="0" lang="en-US" sz="6000" spc="-1" strike="noStrike">
              <a:solidFill>
                <a:srgbClr val="ffffff"/>
              </a:solidFill>
              <a:latin typeface="Gulim"/>
            </a:endParaRPr>
          </a:p>
        </p:txBody>
      </p:sp>
      <p:sp>
        <p:nvSpPr>
          <p:cNvPr id="672" name="TextShape 2"/>
          <p:cNvSpPr txBox="1"/>
          <p:nvPr/>
        </p:nvSpPr>
        <p:spPr>
          <a:xfrm>
            <a:off x="731880" y="2432160"/>
            <a:ext cx="10515240" cy="3420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Users of the application will benefit from:</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Being shown how to pack boxes for increased organization.</a:t>
            </a:r>
            <a:endParaRPr b="0" lang="en-US" sz="20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Being shown how to properly load their truck for increased efficiency.</a:t>
            </a:r>
            <a:endParaRPr b="0" lang="en-US" sz="20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Being provided with a database of useful tips from professional movers.</a:t>
            </a:r>
            <a:endParaRPr b="0" lang="en-US" sz="20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Saving of money and time due to the entire moving process being made more efficient.</a:t>
            </a:r>
            <a:endParaRPr b="0" lang="en-US" sz="2000" spc="-1" strike="noStrike">
              <a:solidFill>
                <a:srgbClr val="ffffff"/>
              </a:solidFill>
              <a:latin typeface="Gulim"/>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51F4E1BE-8A65-46C1-A40C-D4E0F15124D9}" type="slidenum">
              <a:rPr b="1" lang="en-US" sz="1200" spc="-1" strike="noStrike">
                <a:solidFill>
                  <a:srgbClr val="ffffff"/>
                </a:solidFill>
                <a:latin typeface="Gulim"/>
              </a:rPr>
              <a:t>&lt;number&gt;</a:t>
            </a:fld>
            <a:endParaRPr b="0" lang="en-US" sz="1200" spc="-1" strike="noStrike">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p>
            <a:pPr>
              <a:lnSpc>
                <a:spcPct val="100000"/>
              </a:lnSpc>
            </a:pPr>
            <a:fld id="{CCDE6FC2-F57E-4E46-8DF8-08F677FEB4D8}" type="datetime1">
              <a:rPr b="1" lang="en-US" sz="1200" spc="-1" strike="noStrike">
                <a:solidFill>
                  <a:srgbClr val="ffffff"/>
                </a:solidFill>
                <a:latin typeface="Gulim"/>
              </a:rPr>
              <a:t>10/08/2020</a:t>
            </a:fld>
            <a:endParaRPr b="0" lang="en-US" sz="1200" spc="-1" strike="noStrike">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graphicFrame>
        <p:nvGraphicFramePr>
          <p:cNvPr id="676" name="Table 4"/>
          <p:cNvGraphicFramePr/>
          <p:nvPr/>
        </p:nvGraphicFramePr>
        <p:xfrm>
          <a:off x="279000" y="993600"/>
          <a:ext cx="6471360" cy="4671000"/>
        </p:xfrm>
        <a:graphic>
          <a:graphicData uri="http://schemas.openxmlformats.org/drawingml/2006/table">
            <a:tbl>
              <a:tblPr/>
              <a:tblGrid>
                <a:gridCol w="789120"/>
                <a:gridCol w="958320"/>
                <a:gridCol w="958320"/>
                <a:gridCol w="1017720"/>
                <a:gridCol w="1017720"/>
                <a:gridCol w="901800"/>
                <a:gridCol w="828360"/>
              </a:tblGrid>
              <a:tr h="513360">
                <a:tc gridSpan="7">
                  <a:txBody>
                    <a:bodyPr lIns="68400" rIns="68400" tIns="0" bIns="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2160">
                <a:tc>
                  <a:txBody>
                    <a:bodyPr lIns="68400" rIns="68400" tIns="0" bIns="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tIns="0" bIns="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602280">
                <a:tc rowSpan="5">
                  <a:txBody>
                    <a:bodyPr lIns="68400" rIns="68400" tIns="0" bIns="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T-3</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tabLst>
                          <a:tab algn="l" pos="465480"/>
                        </a:tabLst>
                      </a:pPr>
                      <a:r>
                        <a:rPr b="0" lang="en-US" sz="1200" spc="-1" strike="noStrike">
                          <a:solidFill>
                            <a:srgbClr val="000000"/>
                          </a:solidFill>
                          <a:latin typeface="Calibri"/>
                          <a:ea typeface="Calibri"/>
                        </a:rPr>
                        <a:t>T-4</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T-1</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T-2</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565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163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100620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677" name="CustomShape 5"/>
          <p:cNvSpPr/>
          <p:nvPr/>
        </p:nvSpPr>
        <p:spPr>
          <a:xfrm>
            <a:off x="279000" y="14148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Technical Risks</a:t>
            </a:r>
            <a:endParaRPr b="0" lang="en-US" sz="3600" spc="-1" strike="noStrike">
              <a:latin typeface="Arial"/>
            </a:endParaRPr>
          </a:p>
        </p:txBody>
      </p:sp>
      <p:sp>
        <p:nvSpPr>
          <p:cNvPr id="678" name="CustomShape 6"/>
          <p:cNvSpPr/>
          <p:nvPr/>
        </p:nvSpPr>
        <p:spPr>
          <a:xfrm>
            <a:off x="6934320" y="893880"/>
            <a:ext cx="5133240" cy="553356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700" spc="-1" strike="noStrike">
                <a:solidFill>
                  <a:srgbClr val="ffffff"/>
                </a:solidFill>
                <a:latin typeface="Calibri"/>
              </a:rPr>
              <a:t>T-1: Artificial Intelligence prone to error due to insufficient training data.</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T-1 Mitigation: Implementing a feedback loopback in the beta phase with test users.</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T-2: Challenge to obtain accurate and timely feedback.</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T-2 Mitigation: Implement a feature for users to give feedback if the application operated correctly after completing a move.</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T-3: Current technology involving machine vision is a challenge.</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T-3 Mitigation: Conduct a prototype to mitigate risk of critical errors upon release.</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T-4: Key developer leaves the project and creates a knowledge gap.</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T-4 Mitigation: Ensure team members collaborate and share knowledge equally throughout the projects lift cycle. </a:t>
            </a:r>
            <a:endParaRPr b="0" lang="en-US" sz="1700" spc="-1" strike="noStrike">
              <a:latin typeface="Arial"/>
            </a:endParaRPr>
          </a:p>
        </p:txBody>
      </p:sp>
      <p:pic>
        <p:nvPicPr>
          <p:cNvPr id="679" name="Picture 6" descr=""/>
          <p:cNvPicPr/>
          <p:nvPr/>
        </p:nvPicPr>
        <p:blipFill>
          <a:blip r:embed="rId1"/>
          <a:stretch/>
        </p:blipFill>
        <p:spPr>
          <a:xfrm>
            <a:off x="390600" y="4779720"/>
            <a:ext cx="5945400" cy="7452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BE1A735F-1334-4A77-BC62-ED323B730835}" type="slidenum">
              <a:rPr b="1" lang="en-US" sz="1200" spc="-1" strike="noStrike">
                <a:solidFill>
                  <a:srgbClr val="ffffff"/>
                </a:solidFill>
                <a:latin typeface="Gulim"/>
              </a:rPr>
              <a:t>&lt;number&gt;</a:t>
            </a:fld>
            <a:endParaRPr b="0" lang="en-US" sz="1200" spc="-1" strike="noStrike">
              <a:latin typeface="Times New Roman"/>
            </a:endParaRPr>
          </a:p>
        </p:txBody>
      </p:sp>
      <p:sp>
        <p:nvSpPr>
          <p:cNvPr id="681" name="TextShape 2"/>
          <p:cNvSpPr txBox="1"/>
          <p:nvPr/>
        </p:nvSpPr>
        <p:spPr>
          <a:xfrm>
            <a:off x="838080" y="6311880"/>
            <a:ext cx="2742840" cy="545760"/>
          </a:xfrm>
          <a:prstGeom prst="rect">
            <a:avLst/>
          </a:prstGeom>
          <a:noFill/>
          <a:ln>
            <a:noFill/>
          </a:ln>
        </p:spPr>
        <p:txBody>
          <a:bodyPr anchor="ctr">
            <a:noAutofit/>
          </a:bodyPr>
          <a:p>
            <a:pPr>
              <a:lnSpc>
                <a:spcPct val="100000"/>
              </a:lnSpc>
            </a:pPr>
            <a:fld id="{26C385BE-8BA6-4C9D-BA2C-62BC0616783F}" type="datetime1">
              <a:rPr b="1" lang="en-US" sz="1200" spc="-1" strike="noStrike">
                <a:solidFill>
                  <a:srgbClr val="ffffff"/>
                </a:solidFill>
                <a:latin typeface="Gulim"/>
              </a:rPr>
              <a:t>10/08/2020</a:t>
            </a:fld>
            <a:endParaRPr b="0" lang="en-US" sz="1200" spc="-1" strike="noStrike">
              <a:latin typeface="Times New Roman"/>
            </a:endParaRPr>
          </a:p>
        </p:txBody>
      </p:sp>
      <p:sp>
        <p:nvSpPr>
          <p:cNvPr id="682"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83" name="CustomShape 4"/>
          <p:cNvSpPr/>
          <p:nvPr/>
        </p:nvSpPr>
        <p:spPr>
          <a:xfrm>
            <a:off x="279000" y="18792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Customer Risks</a:t>
            </a:r>
            <a:endParaRPr b="0" lang="en-US" sz="3600" spc="-1" strike="noStrike">
              <a:latin typeface="Arial"/>
            </a:endParaRPr>
          </a:p>
        </p:txBody>
      </p:sp>
      <p:sp>
        <p:nvSpPr>
          <p:cNvPr id="684" name="CustomShape 5"/>
          <p:cNvSpPr/>
          <p:nvPr/>
        </p:nvSpPr>
        <p:spPr>
          <a:xfrm>
            <a:off x="6813360" y="462600"/>
            <a:ext cx="5099400" cy="557676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alibri"/>
              </a:rPr>
              <a:t>C-1: End user is inexperienced with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C-1 Mitigation: Implement a tutorial on how to use the application and provide a help feature.</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C-2: End user finds UI challenging to operate.</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C-2: Mitigation: Implement analytics for tracking when a user stop using the application.</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C-3: End users are not satisfied with the recommendations of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C-3 Mitigation: Implement a customer feedback feature that allows the users to disclose his/her issues with the applications.</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C-4: End user doesn’t follow the guidelines of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C-4 Mitigation: Implement a feature that allows the user to repeat/reset certain steps in the application as they progress.</a:t>
            </a:r>
            <a:endParaRPr b="0" lang="en-US" sz="1800" spc="-1" strike="noStrike">
              <a:latin typeface="Arial"/>
            </a:endParaRPr>
          </a:p>
        </p:txBody>
      </p:sp>
      <p:pic>
        <p:nvPicPr>
          <p:cNvPr id="685" name="Picture 7" descr="Chart&#10;&#10;Description automatically generated"/>
          <p:cNvPicPr/>
          <p:nvPr/>
        </p:nvPicPr>
        <p:blipFill>
          <a:blip r:embed="rId1"/>
          <a:stretch/>
        </p:blipFill>
        <p:spPr>
          <a:xfrm>
            <a:off x="348840" y="1117440"/>
            <a:ext cx="6241680" cy="43218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TextShape 1"/>
          <p:cNvSpPr txBox="1"/>
          <p:nvPr/>
        </p:nvSpPr>
        <p:spPr>
          <a:xfrm>
            <a:off x="185040" y="0"/>
            <a:ext cx="3511440" cy="2239200"/>
          </a:xfrm>
          <a:prstGeom prst="rect">
            <a:avLst/>
          </a:prstGeom>
          <a:noFill/>
          <a:ln>
            <a:noFill/>
          </a:ln>
        </p:spPr>
        <p:txBody>
          <a:bodyPr anchor="ctr">
            <a:noAutofit/>
          </a:bodyPr>
          <a:p>
            <a:pPr>
              <a:lnSpc>
                <a:spcPct val="90000"/>
              </a:lnSpc>
            </a:pPr>
            <a:r>
              <a:rPr b="0" lang="en-US" sz="4400" spc="-1" strike="noStrike">
                <a:solidFill>
                  <a:srgbClr val="ffffff"/>
                </a:solidFill>
                <a:latin typeface="Gulim"/>
              </a:rPr>
              <a:t>The Competition</a:t>
            </a:r>
            <a:endParaRPr b="0" lang="en-US" sz="4400" spc="-1" strike="noStrike">
              <a:solidFill>
                <a:srgbClr val="ffffff"/>
              </a:solidFill>
              <a:latin typeface="Gulim"/>
            </a:endParaRPr>
          </a:p>
        </p:txBody>
      </p:sp>
      <p:sp>
        <p:nvSpPr>
          <p:cNvPr id="687" name="TextShape 2"/>
          <p:cNvSpPr txBox="1"/>
          <p:nvPr/>
        </p:nvSpPr>
        <p:spPr>
          <a:xfrm>
            <a:off x="838080" y="6311880"/>
            <a:ext cx="2742840" cy="545760"/>
          </a:xfrm>
          <a:prstGeom prst="rect">
            <a:avLst/>
          </a:prstGeom>
          <a:noFill/>
          <a:ln>
            <a:noFill/>
          </a:ln>
        </p:spPr>
        <p:txBody>
          <a:bodyPr anchor="ctr">
            <a:noAutofit/>
          </a:bodyPr>
          <a:p>
            <a:pPr>
              <a:lnSpc>
                <a:spcPct val="100000"/>
              </a:lnSpc>
            </a:pPr>
            <a:fld id="{1E6771A5-4577-43C6-848E-81FCF613768F}" type="datetime1">
              <a:rPr b="1" lang="en-US" sz="1200" spc="-1" strike="noStrike">
                <a:solidFill>
                  <a:srgbClr val="ffffff"/>
                </a:solidFill>
                <a:latin typeface="Gulim"/>
              </a:rPr>
              <a:t>10/08/2020</a:t>
            </a:fld>
            <a:endParaRPr b="0" lang="en-US" sz="1200" spc="-1" strike="noStrike">
              <a:latin typeface="Times New Roman"/>
            </a:endParaRPr>
          </a:p>
        </p:txBody>
      </p:sp>
      <p:sp>
        <p:nvSpPr>
          <p:cNvPr id="688"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89"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79A70636-7AF0-45CC-9091-EDD290FB3AF9}" type="slidenum">
              <a:rPr b="1" lang="en-US" sz="1200" spc="-1" strike="noStrike">
                <a:solidFill>
                  <a:srgbClr val="ffffff"/>
                </a:solidFill>
                <a:latin typeface="Gulim"/>
              </a:rPr>
              <a:t>&lt;number&gt;</a:t>
            </a:fld>
            <a:endParaRPr b="0" lang="en-US" sz="1200" spc="-1" strike="noStrike">
              <a:latin typeface="Times New Roman"/>
            </a:endParaRPr>
          </a:p>
        </p:txBody>
      </p:sp>
      <p:pic>
        <p:nvPicPr>
          <p:cNvPr id="690" name="Picture 5" descr=""/>
          <p:cNvPicPr/>
          <p:nvPr/>
        </p:nvPicPr>
        <p:blipFill>
          <a:blip r:embed="rId1"/>
          <a:stretch/>
        </p:blipFill>
        <p:spPr>
          <a:xfrm>
            <a:off x="4038480" y="381240"/>
            <a:ext cx="7907040" cy="5930280"/>
          </a:xfrm>
          <a:prstGeom prst="rect">
            <a:avLst/>
          </a:prstGeom>
          <a:ln>
            <a:noFill/>
          </a:ln>
        </p:spPr>
      </p:pic>
    </p:spTree>
  </p:cSld>
  <mc:AlternateContent>
    <mc:Choice Requires="p14">
      <p:transition p14:dur="250">
        <p:pull dir="r"/>
      </p:transition>
    </mc:Choice>
    <mc:Fallback>
      <p:transition>
        <p:pull dir="r"/>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E1DF8909-BB1B-4D5A-A881-C09C0232B287}" type="slidenum">
              <a:rPr b="1" lang="en-US" sz="1200" spc="-1" strike="noStrike">
                <a:solidFill>
                  <a:srgbClr val="ffffff"/>
                </a:solidFill>
                <a:latin typeface="Gulim"/>
              </a:rPr>
              <a:t>&lt;number&gt;</a:t>
            </a:fld>
            <a:endParaRPr b="0" lang="en-US" sz="1200" spc="-1" strike="noStrike">
              <a:latin typeface="Times New Roman"/>
            </a:endParaRPr>
          </a:p>
        </p:txBody>
      </p:sp>
      <p:sp>
        <p:nvSpPr>
          <p:cNvPr id="692" name="CustomShape 2"/>
          <p:cNvSpPr/>
          <p:nvPr/>
        </p:nvSpPr>
        <p:spPr>
          <a:xfrm>
            <a:off x="0" y="5663160"/>
            <a:ext cx="12191760" cy="1194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693" name="Group 3"/>
          <p:cNvGrpSpPr/>
          <p:nvPr/>
        </p:nvGrpSpPr>
        <p:grpSpPr>
          <a:xfrm>
            <a:off x="5381640" y="2711880"/>
            <a:ext cx="1428480" cy="1432080"/>
            <a:chOff x="5381640" y="2711880"/>
            <a:chExt cx="1428480" cy="1432080"/>
          </a:xfrm>
        </p:grpSpPr>
        <p:sp>
          <p:nvSpPr>
            <p:cNvPr id="694" name="CustomShape 4"/>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695" name="CustomShape 5"/>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6" name="CustomShape 6"/>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7" name="CustomShape 7"/>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8" name="CustomShape 8"/>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9" name="CustomShape 9"/>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0" name="CustomShape 10"/>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250">
        <p:pull dir="r"/>
      </p:transition>
    </mc:Choice>
    <mc:Fallback>
      <p:transition>
        <p:pull dir="r"/>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E9501E86-3EDB-4B2D-8909-1ABDEDE7FE78}" type="slidenum">
              <a:rPr b="1" lang="en-US" sz="1200" spc="-1" strike="noStrike">
                <a:solidFill>
                  <a:srgbClr val="ffffff"/>
                </a:solidFill>
                <a:latin typeface="Gulim"/>
              </a:rPr>
              <a:t>&lt;number&gt;</a:t>
            </a:fld>
            <a:endParaRPr b="0" lang="en-US" sz="1200" spc="-1" strike="noStrike">
              <a:latin typeface="Times New Roman"/>
            </a:endParaRPr>
          </a:p>
        </p:txBody>
      </p:sp>
      <p:sp>
        <p:nvSpPr>
          <p:cNvPr id="478" name="TextShape 2"/>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Contents</a:t>
            </a:r>
            <a:endParaRPr b="0" lang="en-US" sz="4400" spc="-1" strike="noStrike">
              <a:solidFill>
                <a:srgbClr val="ffffff"/>
              </a:solidFill>
              <a:latin typeface="Gulim"/>
            </a:endParaRPr>
          </a:p>
        </p:txBody>
      </p:sp>
      <p:sp>
        <p:nvSpPr>
          <p:cNvPr id="479" name="TextShape 3"/>
          <p:cNvSpPr txBox="1"/>
          <p:nvPr/>
        </p:nvSpPr>
        <p:spPr>
          <a:xfrm>
            <a:off x="838080" y="1457280"/>
            <a:ext cx="10515240" cy="4625640"/>
          </a:xfrm>
          <a:prstGeom prst="rect">
            <a:avLst/>
          </a:prstGeom>
          <a:noFill/>
          <a:ln>
            <a:noFill/>
          </a:ln>
        </p:spPr>
        <p:txBody>
          <a:bodyPr>
            <a:normAutofit fontScale="73000"/>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Team Biography: 4</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The Problem: 5</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Problem Statement: 9</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Problem Characteristics: 11-16</a:t>
            </a:r>
            <a:endParaRPr b="0" lang="en-US" sz="24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Current Process Flow: 17-19</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Major Functional Component Diagram: 20-21</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Risk and Mitigation: 25-26</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Competition: 27</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References: 29</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Glossary: 30</a:t>
            </a:r>
            <a:endParaRPr b="0" lang="en-US" sz="2800" spc="-1" strike="noStrike">
              <a:solidFill>
                <a:srgbClr val="ffffff"/>
              </a:solidFill>
              <a:latin typeface="Gulim"/>
            </a:endParaRPr>
          </a:p>
        </p:txBody>
      </p:sp>
      <p:sp>
        <p:nvSpPr>
          <p:cNvPr id="480" name="TextShape 4"/>
          <p:cNvSpPr txBox="1"/>
          <p:nvPr/>
        </p:nvSpPr>
        <p:spPr>
          <a:xfrm>
            <a:off x="838080" y="6311880"/>
            <a:ext cx="2742840" cy="545760"/>
          </a:xfrm>
          <a:prstGeom prst="rect">
            <a:avLst/>
          </a:prstGeom>
          <a:noFill/>
          <a:ln>
            <a:noFill/>
          </a:ln>
        </p:spPr>
        <p:txBody>
          <a:bodyPr anchor="ctr">
            <a:noAutofit/>
          </a:bodyPr>
          <a:p>
            <a:pPr>
              <a:lnSpc>
                <a:spcPct val="100000"/>
              </a:lnSpc>
            </a:pPr>
            <a:fld id="{32247D68-190E-4C4B-B58F-6D392551D4D0}" type="datetime1">
              <a:rPr b="1" lang="en-US" sz="1200" spc="-1" strike="noStrike">
                <a:solidFill>
                  <a:srgbClr val="ffffff"/>
                </a:solidFill>
                <a:latin typeface="Gulim"/>
              </a:rPr>
              <a:t>10/08/2020</a:t>
            </a:fld>
            <a:endParaRPr b="0" lang="en-US" sz="1200" spc="-1" strike="noStrike">
              <a:latin typeface="Times New Roman"/>
            </a:endParaRPr>
          </a:p>
        </p:txBody>
      </p:sp>
      <p:sp>
        <p:nvSpPr>
          <p:cNvPr id="481"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2" name="TextShape 2"/>
          <p:cNvSpPr txBox="1"/>
          <p:nvPr/>
        </p:nvSpPr>
        <p:spPr>
          <a:xfrm>
            <a:off x="838080" y="137160"/>
            <a:ext cx="10515240" cy="763920"/>
          </a:xfrm>
          <a:prstGeom prst="rect">
            <a:avLst/>
          </a:prstGeom>
          <a:noFill/>
          <a:ln>
            <a:noFill/>
          </a:ln>
        </p:spPr>
        <p:txBody>
          <a:bodyPr>
            <a:noAutofit/>
          </a:bodyPr>
          <a:p>
            <a:pPr>
              <a:lnSpc>
                <a:spcPct val="90000"/>
              </a:lnSpc>
            </a:pPr>
            <a:r>
              <a:rPr b="0" lang="en-US" sz="4400" spc="-1" strike="noStrike">
                <a:solidFill>
                  <a:srgbClr val="5f5f5f"/>
                </a:solidFill>
                <a:latin typeface="Gulim"/>
              </a:rPr>
              <a:t>Sources:</a:t>
            </a:r>
            <a:endParaRPr b="0" lang="en-US" sz="4400" spc="-1" strike="noStrike">
              <a:solidFill>
                <a:srgbClr val="ffffff"/>
              </a:solidFill>
              <a:latin typeface="Gulim"/>
            </a:endParaRPr>
          </a:p>
        </p:txBody>
      </p:sp>
      <p:sp>
        <p:nvSpPr>
          <p:cNvPr id="703" name="TextShape 3"/>
          <p:cNvSpPr txBox="1"/>
          <p:nvPr/>
        </p:nvSpPr>
        <p:spPr>
          <a:xfrm>
            <a:off x="8610480" y="6311880"/>
            <a:ext cx="2742840" cy="545760"/>
          </a:xfrm>
          <a:prstGeom prst="rect">
            <a:avLst/>
          </a:prstGeom>
          <a:noFill/>
          <a:ln>
            <a:noFill/>
          </a:ln>
        </p:spPr>
        <p:txBody>
          <a:bodyPr>
            <a:noAutofit/>
          </a:bodyPr>
          <a:p>
            <a:pPr algn="r">
              <a:lnSpc>
                <a:spcPct val="100000"/>
              </a:lnSpc>
            </a:pPr>
            <a:fld id="{BB3297F1-C523-4E16-A70F-CFC7E9E9773F}" type="slidenum">
              <a:rPr b="1" lang="en-US" sz="1200" spc="-1" strike="noStrike">
                <a:solidFill>
                  <a:srgbClr val="ffffff"/>
                </a:solidFill>
                <a:latin typeface="Gulim"/>
              </a:rPr>
              <a:t>&lt;number&gt;</a:t>
            </a:fld>
            <a:endParaRPr b="0" lang="en-US" sz="1200" spc="-1" strike="noStrike">
              <a:latin typeface="Times New Roman"/>
            </a:endParaRPr>
          </a:p>
        </p:txBody>
      </p:sp>
      <p:sp>
        <p:nvSpPr>
          <p:cNvPr id="704" name="CustomShape 4"/>
          <p:cNvSpPr/>
          <p:nvPr/>
        </p:nvSpPr>
        <p:spPr>
          <a:xfrm>
            <a:off x="838080" y="1132200"/>
            <a:ext cx="10146960" cy="4993200"/>
          </a:xfrm>
          <a:prstGeom prst="rect">
            <a:avLst/>
          </a:prstGeom>
          <a:noFill/>
          <a:ln>
            <a:noFill/>
          </a:ln>
        </p:spPr>
        <p:style>
          <a:lnRef idx="0"/>
          <a:fillRef idx="0"/>
          <a:effectRef idx="0"/>
          <a:fontRef idx="minor"/>
        </p:style>
        <p:txBody>
          <a:bodyPr>
            <a:noAutofit/>
          </a:bodyPr>
          <a:p>
            <a:pPr>
              <a:lnSpc>
                <a:spcPct val="150000"/>
              </a:lnSpc>
            </a:pPr>
            <a:endParaRPr b="0" lang="en-US" sz="44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The Top 5 Moving Mistakes Across America. (2019, August 13). Article. https://www.article.com/blog/top-5-moving-mistakes/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Economy Moving &amp; Storage, LLC. (2015, January 4). How to properly pack and load a moving truck- Movers Cincinnati. YouTube. https://www.youtube.com/watch?v=rjmofUZOdwo&amp;feature=youtu.be</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CADCode Systems. (n.d.). Optimizing &amp; Machining | CADCode Systems. CADCode.Com. Retrieved September 20, 2020, from https://www.cadcode.com/category/categories/optimizing-machining</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Knoblauch, M. (2019, May 8). One in ten Americans would prefer a week in jail over moving. New York Post. https://nypost.com/2019/05/08/one-in-ten-americans-would-prefer-a-week-in-jail-over-moving/</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The American Institute of Stress. (n.d.). The Holmes-Rahe Stress Inventory PDF. Retrieved September 20, 2020, from https://www.stress.org/wp-content/uploads/2019/04/stress-inventory-1.pdf</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Wood, T. (2020, January 6). Moving Industry Statistics. MoveBuddha. https://www.movebuddha.com/blog/moving-industry-statistics/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Nat and Friends. (2017, April 18). Google Earth’s Incredible 3D Imagery, Explained. YouTube. https://www.youtube.com/watch?v=suo_aUTUpps&amp;feature=youtu.be</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Collins, T. (2018, April 20). A Look Into Photogrammetry and Video Games - Tiger Collins. Medium. https://medium.com/@homicidalnacho/a-look-into-photogrammetry-and-video-games-71d602f51c31</a:t>
            </a:r>
            <a:br/>
            <a:r>
              <a:rPr b="0" lang="en-US" sz="1200" spc="-1" strike="noStrike">
                <a:solidFill>
                  <a:srgbClr val="5f5f5f"/>
                </a:solidFill>
                <a:latin typeface="Gulim"/>
              </a:rPr>
              <a:t> </a:t>
            </a:r>
            <a:endParaRPr b="0" lang="en-US" sz="1200" spc="-1" strike="noStrike">
              <a:latin typeface="Arial"/>
            </a:endParaRPr>
          </a:p>
          <a:p>
            <a:pPr>
              <a:lnSpc>
                <a:spcPct val="150000"/>
              </a:lnSpc>
            </a:pPr>
            <a:endParaRPr b="0" lang="en-US" sz="1200" spc="-1" strike="noStrike">
              <a:latin typeface="Arial"/>
            </a:endParaRPr>
          </a:p>
          <a:p>
            <a:pPr>
              <a:lnSpc>
                <a:spcPct val="150000"/>
              </a:lnSpc>
            </a:pPr>
            <a:endParaRPr b="0" lang="en-US" sz="1200" spc="-1" strike="noStrike">
              <a:latin typeface="Arial"/>
            </a:endParaRPr>
          </a:p>
        </p:txBody>
      </p:sp>
      <p:sp>
        <p:nvSpPr>
          <p:cNvPr id="705" name="TextShape 5"/>
          <p:cNvSpPr txBox="1"/>
          <p:nvPr/>
        </p:nvSpPr>
        <p:spPr>
          <a:xfrm>
            <a:off x="838080" y="6311880"/>
            <a:ext cx="2742840" cy="545760"/>
          </a:xfrm>
          <a:prstGeom prst="rect">
            <a:avLst/>
          </a:prstGeom>
          <a:noFill/>
          <a:ln>
            <a:noFill/>
          </a:ln>
        </p:spPr>
        <p:txBody>
          <a:bodyPr anchor="ctr">
            <a:noAutofit/>
          </a:bodyPr>
          <a:p>
            <a:pPr>
              <a:lnSpc>
                <a:spcPct val="100000"/>
              </a:lnSpc>
            </a:pPr>
            <a:fld id="{41C8B26A-9168-477A-A95F-574562D998FE}" type="datetime1">
              <a:rPr b="1" lang="en-US" sz="1200" spc="-1" strike="noStrike">
                <a:solidFill>
                  <a:srgbClr val="ffffff"/>
                </a:solidFill>
                <a:latin typeface="Gulim"/>
              </a:rPr>
              <a:t>10/08/2020</a:t>
            </a:fld>
            <a:endParaRPr b="0" lang="en-US" sz="1200" spc="-1" strike="noStrike">
              <a:latin typeface="Times New Roman"/>
            </a:endParaRPr>
          </a:p>
        </p:txBody>
      </p:sp>
      <p:sp>
        <p:nvSpPr>
          <p:cNvPr id="706"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TextShape 2"/>
          <p:cNvSpPr txBox="1"/>
          <p:nvPr/>
        </p:nvSpPr>
        <p:spPr>
          <a:xfrm>
            <a:off x="838080" y="137160"/>
            <a:ext cx="10515240" cy="763920"/>
          </a:xfrm>
          <a:prstGeom prst="rect">
            <a:avLst/>
          </a:prstGeom>
          <a:noFill/>
          <a:ln>
            <a:noFill/>
          </a:ln>
        </p:spPr>
        <p:txBody>
          <a:bodyPr>
            <a:noAutofit/>
          </a:bodyPr>
          <a:p>
            <a:pPr>
              <a:lnSpc>
                <a:spcPct val="90000"/>
              </a:lnSpc>
            </a:pPr>
            <a:r>
              <a:rPr b="0" lang="en-US" sz="4400" spc="-1" strike="noStrike">
                <a:solidFill>
                  <a:srgbClr val="5f5f5f"/>
                </a:solidFill>
                <a:latin typeface="Gulim"/>
              </a:rPr>
              <a:t>Glossary:</a:t>
            </a:r>
            <a:endParaRPr b="0" lang="en-US" sz="4400" spc="-1" strike="noStrike">
              <a:solidFill>
                <a:srgbClr val="ffffff"/>
              </a:solidFill>
              <a:latin typeface="Gulim"/>
            </a:endParaRPr>
          </a:p>
        </p:txBody>
      </p:sp>
      <p:sp>
        <p:nvSpPr>
          <p:cNvPr id="709" name="TextShape 3"/>
          <p:cNvSpPr txBox="1"/>
          <p:nvPr/>
        </p:nvSpPr>
        <p:spPr>
          <a:xfrm>
            <a:off x="8610480" y="6311880"/>
            <a:ext cx="2742840" cy="545760"/>
          </a:xfrm>
          <a:prstGeom prst="rect">
            <a:avLst/>
          </a:prstGeom>
          <a:noFill/>
          <a:ln>
            <a:noFill/>
          </a:ln>
        </p:spPr>
        <p:txBody>
          <a:bodyPr>
            <a:noAutofit/>
          </a:bodyPr>
          <a:p>
            <a:pPr algn="r">
              <a:lnSpc>
                <a:spcPct val="100000"/>
              </a:lnSpc>
            </a:pPr>
            <a:fld id="{CAD305A9-A6BE-4684-8599-B40CA0B2ECD3}" type="slidenum">
              <a:rPr b="1" lang="en-US" sz="1200" spc="-1" strike="noStrike">
                <a:solidFill>
                  <a:srgbClr val="ffffff"/>
                </a:solidFill>
                <a:latin typeface="Gulim"/>
              </a:rPr>
              <a:t>&lt;number&gt;</a:t>
            </a:fld>
            <a:endParaRPr b="0" lang="en-US" sz="1200" spc="-1" strike="noStrike">
              <a:latin typeface="Times New Roman"/>
            </a:endParaRPr>
          </a:p>
        </p:txBody>
      </p:sp>
      <p:sp>
        <p:nvSpPr>
          <p:cNvPr id="710" name="CustomShape 4"/>
          <p:cNvSpPr/>
          <p:nvPr/>
        </p:nvSpPr>
        <p:spPr>
          <a:xfrm>
            <a:off x="838080" y="1132200"/>
            <a:ext cx="10146960" cy="4993200"/>
          </a:xfrm>
          <a:prstGeom prst="rect">
            <a:avLst/>
          </a:prstGeom>
          <a:noFill/>
          <a:ln>
            <a:noFill/>
          </a:ln>
        </p:spPr>
        <p:style>
          <a:lnRef idx="0"/>
          <a:fillRef idx="0"/>
          <a:effectRef idx="0"/>
          <a:fontRef idx="minor"/>
        </p:style>
        <p:txBody>
          <a:bodyPr>
            <a:noAutofit/>
          </a:bodyPr>
          <a:p>
            <a:pPr>
              <a:lnSpc>
                <a:spcPct val="90000"/>
              </a:lnSpc>
            </a:pPr>
            <a:r>
              <a:rPr b="0" lang="en-US" sz="1400" spc="-1" strike="noStrike">
                <a:solidFill>
                  <a:srgbClr val="404040"/>
                </a:solidFill>
                <a:latin typeface="Gulim"/>
              </a:rPr>
              <a:t>*All definitions are sourced from Wikipedia</a:t>
            </a:r>
            <a:endParaRPr b="0" lang="en-US" sz="1400" spc="-1" strike="noStrike">
              <a:latin typeface="Arial"/>
            </a:endParaRPr>
          </a:p>
          <a:p>
            <a:pPr>
              <a:lnSpc>
                <a:spcPct val="90000"/>
              </a:lnSpc>
            </a:pPr>
            <a:endParaRPr b="0" lang="en-US" sz="1400" spc="-1" strike="noStrike">
              <a:latin typeface="Arial"/>
            </a:endParaRPr>
          </a:p>
          <a:p>
            <a:pPr>
              <a:lnSpc>
                <a:spcPct val="90000"/>
              </a:lnSpc>
            </a:pPr>
            <a:r>
              <a:rPr b="1" lang="en-US" sz="1400" spc="-1" strike="noStrike">
                <a:solidFill>
                  <a:srgbClr val="404040"/>
                </a:solidFill>
                <a:latin typeface="Gulim"/>
              </a:rPr>
              <a:t>Photogrammetry</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Algorithm</a:t>
            </a:r>
            <a:r>
              <a:rPr b="1" lang="en-US" sz="1400" spc="-1" strike="noStrike">
                <a:solidFill>
                  <a:srgbClr val="404040"/>
                </a:solidFill>
                <a:latin typeface="Gulim"/>
              </a:rPr>
              <a:t>	</a:t>
            </a:r>
            <a:endParaRPr b="0" lang="en-US" sz="1400" spc="-1" strike="noStrike">
              <a:latin typeface="Arial"/>
            </a:endParaRPr>
          </a:p>
          <a:p>
            <a:pPr>
              <a:lnSpc>
                <a:spcPct val="90000"/>
              </a:lnSpc>
            </a:pPr>
            <a:r>
              <a:rPr b="0" lang="en-US" sz="1400" spc="-1" strike="noStrike">
                <a:solidFill>
                  <a:srgbClr val="404040"/>
                </a:solidFill>
                <a:latin typeface="Gulim"/>
              </a:rPr>
              <a:t>A finite sequence of well-defined, computer-implementable instructions, typically to solve a class of problems or to perform a computation.</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Professional movers</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Professionals who move all your belongings for you from one place to another.</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Packing problems</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150000"/>
              </a:lnSpc>
            </a:pPr>
            <a:endParaRPr b="0" lang="en-US" sz="1400" spc="-1" strike="noStrike">
              <a:latin typeface="Arial"/>
            </a:endParaRPr>
          </a:p>
        </p:txBody>
      </p:sp>
      <p:sp>
        <p:nvSpPr>
          <p:cNvPr id="711" name="TextShape 5"/>
          <p:cNvSpPr txBox="1"/>
          <p:nvPr/>
        </p:nvSpPr>
        <p:spPr>
          <a:xfrm>
            <a:off x="838080" y="6311880"/>
            <a:ext cx="2742840" cy="545760"/>
          </a:xfrm>
          <a:prstGeom prst="rect">
            <a:avLst/>
          </a:prstGeom>
          <a:noFill/>
          <a:ln>
            <a:noFill/>
          </a:ln>
        </p:spPr>
        <p:txBody>
          <a:bodyPr anchor="ctr">
            <a:noAutofit/>
          </a:bodyPr>
          <a:p>
            <a:pPr>
              <a:lnSpc>
                <a:spcPct val="100000"/>
              </a:lnSpc>
            </a:pPr>
            <a:fld id="{393C27E7-3441-4D8F-B151-9E53F992356B}" type="datetime1">
              <a:rPr b="1" lang="en-US" sz="1200" spc="-1" strike="noStrike">
                <a:solidFill>
                  <a:srgbClr val="ffffff"/>
                </a:solidFill>
                <a:latin typeface="Gulim"/>
              </a:rPr>
              <a:t>10/08/2020</a:t>
            </a:fld>
            <a:endParaRPr b="0" lang="en-US" sz="1200" spc="-1" strike="noStrike">
              <a:latin typeface="Times New Roman"/>
            </a:endParaRPr>
          </a:p>
        </p:txBody>
      </p:sp>
      <p:sp>
        <p:nvSpPr>
          <p:cNvPr id="712"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3"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71A19D72-1212-488A-B0F4-B3C1AE02C871}" type="slidenum">
              <a:rPr b="1" lang="en-US" sz="1200" spc="-1" strike="noStrike">
                <a:solidFill>
                  <a:srgbClr val="ffffff"/>
                </a:solidFill>
                <a:latin typeface="Gulim"/>
              </a:rPr>
              <a:t>&lt;number&gt;</a:t>
            </a:fld>
            <a:endParaRPr b="0" lang="en-US" sz="1200" spc="-1" strike="noStrike">
              <a:latin typeface="Times New Roman"/>
            </a:endParaRPr>
          </a:p>
        </p:txBody>
      </p:sp>
      <p:pic>
        <p:nvPicPr>
          <p:cNvPr id="714" name="Picture 7" descr="Graphical user interface, application&#10;&#10;Description automatically generated"/>
          <p:cNvPicPr/>
          <p:nvPr/>
        </p:nvPicPr>
        <p:blipFill>
          <a:blip r:embed="rId1"/>
          <a:stretch/>
        </p:blipFill>
        <p:spPr>
          <a:xfrm>
            <a:off x="2731680" y="0"/>
            <a:ext cx="6728400" cy="6857640"/>
          </a:xfrm>
          <a:prstGeom prst="rect">
            <a:avLst/>
          </a:prstGeom>
          <a:ln>
            <a:noFill/>
          </a:ln>
        </p:spPr>
      </p:pic>
      <p:sp>
        <p:nvSpPr>
          <p:cNvPr id="715" name="TextShape 2"/>
          <p:cNvSpPr txBox="1"/>
          <p:nvPr/>
        </p:nvSpPr>
        <p:spPr>
          <a:xfrm>
            <a:off x="838080" y="6311880"/>
            <a:ext cx="2742840" cy="545760"/>
          </a:xfrm>
          <a:prstGeom prst="rect">
            <a:avLst/>
          </a:prstGeom>
          <a:noFill/>
          <a:ln>
            <a:noFill/>
          </a:ln>
        </p:spPr>
        <p:txBody>
          <a:bodyPr anchor="ctr">
            <a:noAutofit/>
          </a:bodyPr>
          <a:p>
            <a:pPr>
              <a:lnSpc>
                <a:spcPct val="100000"/>
              </a:lnSpc>
            </a:pPr>
            <a:fld id="{A8174615-E69E-49BD-8833-E84DC85926ED}" type="datetime1">
              <a:rPr b="1" lang="en-US" sz="1200" spc="-1" strike="noStrike">
                <a:solidFill>
                  <a:srgbClr val="ffffff"/>
                </a:solidFill>
                <a:latin typeface="Gulim"/>
              </a:rPr>
              <a:t>10/08/2020</a:t>
            </a:fld>
            <a:endParaRPr b="0" lang="en-US" sz="1200" spc="-1" strike="noStrike">
              <a:latin typeface="Times New Roman"/>
            </a:endParaRPr>
          </a:p>
        </p:txBody>
      </p:sp>
      <p:sp>
        <p:nvSpPr>
          <p:cNvPr id="716"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17"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2E5B1650-F1F3-4C61-BDD9-265AD0510CB4}" type="slidenum">
              <a:rPr b="1" lang="en-US" sz="1200" spc="-1" strike="noStrike">
                <a:solidFill>
                  <a:srgbClr val="ffffff"/>
                </a:solidFill>
                <a:latin typeface="Gulim"/>
              </a:rPr>
              <a:t>&lt;number&gt;</a:t>
            </a:fld>
            <a:endParaRPr b="0" lang="en-US" sz="1200" spc="-1" strike="noStrike">
              <a:latin typeface="Times New Roman"/>
            </a:endParaRPr>
          </a:p>
        </p:txBody>
      </p:sp>
      <p:sp>
        <p:nvSpPr>
          <p:cNvPr id="718" name="TextShape 2"/>
          <p:cNvSpPr txBox="1"/>
          <p:nvPr/>
        </p:nvSpPr>
        <p:spPr>
          <a:xfrm>
            <a:off x="838080" y="6311880"/>
            <a:ext cx="2742840" cy="545760"/>
          </a:xfrm>
          <a:prstGeom prst="rect">
            <a:avLst/>
          </a:prstGeom>
          <a:noFill/>
          <a:ln>
            <a:noFill/>
          </a:ln>
        </p:spPr>
        <p:txBody>
          <a:bodyPr anchor="ctr">
            <a:noAutofit/>
          </a:bodyPr>
          <a:p>
            <a:pPr>
              <a:lnSpc>
                <a:spcPct val="100000"/>
              </a:lnSpc>
            </a:pPr>
            <a:fld id="{74AB78F4-DABD-4746-AA07-54154E265FB7}" type="datetime1">
              <a:rPr b="1" lang="en-US" sz="1200" spc="-1" strike="noStrike">
                <a:solidFill>
                  <a:srgbClr val="ffffff"/>
                </a:solidFill>
                <a:latin typeface="Gulim"/>
              </a:rPr>
              <a:t>10/08/2020</a:t>
            </a:fld>
            <a:endParaRPr b="0" lang="en-US" sz="1200" spc="-1" strike="noStrike">
              <a:latin typeface="Times New Roman"/>
            </a:endParaRPr>
          </a:p>
        </p:txBody>
      </p:sp>
      <p:sp>
        <p:nvSpPr>
          <p:cNvPr id="71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graphicFrame>
        <p:nvGraphicFramePr>
          <p:cNvPr id="720" name="Table 4"/>
          <p:cNvGraphicFramePr/>
          <p:nvPr/>
        </p:nvGraphicFramePr>
        <p:xfrm>
          <a:off x="564840" y="1109880"/>
          <a:ext cx="10497960" cy="4861800"/>
        </p:xfrm>
        <a:graphic>
          <a:graphicData uri="http://schemas.openxmlformats.org/drawingml/2006/table">
            <a:tbl>
              <a:tblPr/>
              <a:tblGrid>
                <a:gridCol w="1265760"/>
                <a:gridCol w="1536840"/>
                <a:gridCol w="1536840"/>
                <a:gridCol w="1632240"/>
                <a:gridCol w="1632240"/>
                <a:gridCol w="1446480"/>
                <a:gridCol w="1447560"/>
              </a:tblGrid>
              <a:tr h="527760">
                <a:tc gridSpan="7">
                  <a:txBody>
                    <a:bodyPr lIns="68400" rIns="68400" tIns="0" bIns="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216720">
                <a:tc>
                  <a:txBody>
                    <a:bodyPr lIns="68400" rIns="68400" tIns="0" bIns="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tIns="0" bIns="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650160">
                <a:tc rowSpan="5">
                  <a:txBody>
                    <a:bodyPr lIns="68400" rIns="68400" tIns="0" bIns="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C-3</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T-4</a:t>
                      </a:r>
                      <a:endParaRPr b="0" lang="en-US" sz="1200" spc="-1" strike="noStrike">
                        <a:latin typeface="Arial"/>
                      </a:endParaRPr>
                    </a:p>
                  </a:txBody>
                  <a:tcPr marL="68400" marR="68400">
                    <a:solidFill>
                      <a:srgbClr val="ff0000"/>
                    </a:solidFill>
                  </a:tcPr>
                </a:tc>
              </a:tr>
              <a:tr h="5425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tabLst>
                          <a:tab algn="l" pos="465480"/>
                        </a:tabLst>
                      </a:pPr>
                      <a:r>
                        <a:rPr b="0" lang="en-US" sz="1200" spc="-1" strike="noStrike">
                          <a:solidFill>
                            <a:srgbClr val="000000"/>
                          </a:solidFill>
                          <a:latin typeface="Calibri"/>
                          <a:ea typeface="Calibri"/>
                        </a:rPr>
                        <a:t>T-2, C-4</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T-1</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5425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T-3, C-1</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1020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C-2</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8508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108684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721" name="CustomShape 5"/>
          <p:cNvSpPr/>
          <p:nvPr/>
        </p:nvSpPr>
        <p:spPr>
          <a:xfrm>
            <a:off x="564840" y="18792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Risks Overview</a:t>
            </a:r>
            <a:endParaRPr b="0" lang="en-US" sz="3600" spc="-1" strike="noStrike">
              <a:latin typeface="Arial"/>
            </a:endParaRPr>
          </a:p>
        </p:txBody>
      </p:sp>
      <p:pic>
        <p:nvPicPr>
          <p:cNvPr id="722" name="Picture 19" descr=""/>
          <p:cNvPicPr/>
          <p:nvPr/>
        </p:nvPicPr>
        <p:blipFill>
          <a:blip r:embed="rId1"/>
          <a:stretch/>
        </p:blipFill>
        <p:spPr>
          <a:xfrm>
            <a:off x="710280" y="4978080"/>
            <a:ext cx="5945400" cy="745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3" name="CustomShape 1"/>
          <p:cNvSpPr/>
          <p:nvPr/>
        </p:nvSpPr>
        <p:spPr>
          <a:xfrm>
            <a:off x="838080" y="5213520"/>
            <a:ext cx="10515240" cy="1325160"/>
          </a:xfrm>
          <a:prstGeom prst="rect">
            <a:avLst/>
          </a:prstGeom>
          <a:noFill/>
          <a:ln>
            <a:noFill/>
          </a:ln>
        </p:spPr>
        <p:style>
          <a:lnRef idx="0"/>
          <a:fillRef idx="0"/>
          <a:effectRef idx="0"/>
          <a:fontRef idx="minor"/>
        </p:style>
      </p:sp>
      <p:sp>
        <p:nvSpPr>
          <p:cNvPr id="724" name="TextShape 2"/>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Gulim"/>
              </a:rPr>
              <a:t>Americans Prefer to Move Themselves</a:t>
            </a:r>
            <a:endParaRPr b="0" lang="en-US" sz="4400" spc="-1" strike="noStrike">
              <a:solidFill>
                <a:srgbClr val="000000"/>
              </a:solidFill>
              <a:latin typeface="Gulim"/>
            </a:endParaRPr>
          </a:p>
        </p:txBody>
      </p:sp>
      <p:sp>
        <p:nvSpPr>
          <p:cNvPr id="725" name="TextShape 3"/>
          <p:cNvSpPr txBox="1"/>
          <p:nvPr/>
        </p:nvSpPr>
        <p:spPr>
          <a:xfrm>
            <a:off x="838080" y="6311880"/>
            <a:ext cx="2742840" cy="545760"/>
          </a:xfrm>
          <a:prstGeom prst="rect">
            <a:avLst/>
          </a:prstGeom>
          <a:noFill/>
          <a:ln>
            <a:noFill/>
          </a:ln>
        </p:spPr>
        <p:txBody>
          <a:bodyPr anchor="ctr">
            <a:noAutofit/>
          </a:bodyPr>
          <a:p>
            <a:pPr>
              <a:lnSpc>
                <a:spcPct val="100000"/>
              </a:lnSpc>
            </a:pPr>
            <a:fld id="{DF1248FB-DE3D-4170-BC69-B33F9586B66E}" type="datetime1">
              <a:rPr b="1" lang="en-US" sz="1200" spc="-1" strike="noStrike">
                <a:solidFill>
                  <a:srgbClr val="ffffff"/>
                </a:solidFill>
                <a:latin typeface="Gulim"/>
              </a:rPr>
              <a:t>10/08/2020</a:t>
            </a:fld>
            <a:endParaRPr b="0" lang="en-US" sz="1200" spc="-1" strike="noStrike">
              <a:latin typeface="Times New Roman"/>
            </a:endParaRPr>
          </a:p>
        </p:txBody>
      </p:sp>
      <p:sp>
        <p:nvSpPr>
          <p:cNvPr id="726"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27"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132C8628-2DE8-41F1-AF38-897F3E305C86}" type="slidenum">
              <a:rPr b="1" lang="en-US" sz="1200" spc="-1" strike="noStrike">
                <a:solidFill>
                  <a:srgbClr val="ffffff"/>
                </a:solidFill>
                <a:latin typeface="Gulim"/>
              </a:rPr>
              <a:t>&lt;number&gt;</a:t>
            </a:fld>
            <a:endParaRPr b="0" lang="en-US" sz="1200" spc="-1" strike="noStrike">
              <a:latin typeface="Times New Roman"/>
            </a:endParaRPr>
          </a:p>
        </p:txBody>
      </p:sp>
      <p:graphicFrame>
        <p:nvGraphicFramePr>
          <p:cNvPr id="728" name="Chart 6"/>
          <p:cNvGraphicFramePr/>
          <p:nvPr/>
        </p:nvGraphicFramePr>
        <p:xfrm>
          <a:off x="423720" y="1224000"/>
          <a:ext cx="11259360" cy="497556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p14:dur="250">
        <p:pull dir="r"/>
      </p:transition>
    </mc:Choice>
    <mc:Fallback>
      <p:transition>
        <p:pull dir="r"/>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29" name="TextShape 1"/>
          <p:cNvSpPr txBox="1"/>
          <p:nvPr/>
        </p:nvSpPr>
        <p:spPr>
          <a:xfrm>
            <a:off x="838080" y="365040"/>
            <a:ext cx="10515240" cy="5590800"/>
          </a:xfrm>
          <a:prstGeom prst="rect">
            <a:avLst/>
          </a:prstGeom>
          <a:noFill/>
          <a:ln>
            <a:noFill/>
          </a:ln>
        </p:spPr>
        <p:txBody>
          <a:bodyPr anchor="ctr">
            <a:normAutofit/>
          </a:bodyPr>
          <a:p>
            <a:pPr>
              <a:lnSpc>
                <a:spcPct val="90000"/>
              </a:lnSpc>
            </a:pPr>
            <a:r>
              <a:rPr b="0" lang="en-US" sz="3200" spc="-1" strike="noStrike">
                <a:solidFill>
                  <a:srgbClr val="ffffff"/>
                </a:solidFill>
                <a:latin typeface="Gulim"/>
              </a:rPr>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br/>
            <a:r>
              <a:rPr b="0" lang="en-US" sz="3200" spc="-1" strike="noStrike">
                <a:solidFill>
                  <a:srgbClr val="ffffff"/>
                </a:solidFill>
                <a:latin typeface="Gulim"/>
              </a:rPr>
              <a:t>Load.In aims to </a:t>
            </a:r>
            <a:r>
              <a:rPr b="1" lang="en-US" sz="3200" spc="-1" strike="noStrike">
                <a:solidFill>
                  <a:srgbClr val="ffffff"/>
                </a:solidFill>
                <a:latin typeface="Gulim"/>
              </a:rPr>
              <a:t>give your move a game plan</a:t>
            </a:r>
            <a:r>
              <a:rPr b="0" lang="en-US" sz="3200" spc="-1" strike="noStrike">
                <a:solidFill>
                  <a:srgbClr val="ffffff"/>
                </a:solidFill>
                <a:latin typeface="Gulim"/>
              </a:rPr>
              <a:t> by quantifying uncertainties and assisting in logistical endeavors on moving day.</a:t>
            </a:r>
            <a:endParaRPr b="0" lang="en-US" sz="3200" spc="-1" strike="noStrike">
              <a:solidFill>
                <a:srgbClr val="ffffff"/>
              </a:solidFill>
              <a:latin typeface="Gulim"/>
            </a:endParaRPr>
          </a:p>
        </p:txBody>
      </p:sp>
      <p:sp>
        <p:nvSpPr>
          <p:cNvPr id="730" name="TextShape 2"/>
          <p:cNvSpPr txBox="1"/>
          <p:nvPr/>
        </p:nvSpPr>
        <p:spPr>
          <a:xfrm>
            <a:off x="838080" y="6311880"/>
            <a:ext cx="2742840" cy="545760"/>
          </a:xfrm>
          <a:prstGeom prst="rect">
            <a:avLst/>
          </a:prstGeom>
          <a:noFill/>
          <a:ln>
            <a:noFill/>
          </a:ln>
        </p:spPr>
        <p:txBody>
          <a:bodyPr anchor="ctr">
            <a:noAutofit/>
          </a:bodyPr>
          <a:p>
            <a:pPr>
              <a:lnSpc>
                <a:spcPct val="100000"/>
              </a:lnSpc>
            </a:pPr>
            <a:fld id="{7D577E21-8DEB-4B37-8CD5-F3E1A2F1DF45}" type="datetime1">
              <a:rPr b="1" lang="en-US" sz="1200" spc="-1" strike="noStrike">
                <a:solidFill>
                  <a:srgbClr val="ffffff"/>
                </a:solidFill>
                <a:latin typeface="Gulim"/>
              </a:rPr>
              <a:t>10/08/2020</a:t>
            </a:fld>
            <a:endParaRPr b="0" lang="en-US" sz="1200" spc="-1" strike="noStrike">
              <a:latin typeface="Times New Roman"/>
            </a:endParaRPr>
          </a:p>
        </p:txBody>
      </p:sp>
      <p:sp>
        <p:nvSpPr>
          <p:cNvPr id="731"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32"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A9A68151-99E2-4048-8560-04F5301F3E5F}" type="slidenum">
              <a:rPr b="1" lang="en-US" sz="1200" spc="-1" strike="noStrike">
                <a:solidFill>
                  <a:srgbClr val="ffffff"/>
                </a:solidFill>
                <a:latin typeface="Gulim"/>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3" name="TextShape 1"/>
          <p:cNvSpPr txBox="1"/>
          <p:nvPr/>
        </p:nvSpPr>
        <p:spPr>
          <a:xfrm>
            <a:off x="581040" y="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Professional Movers Are Costly</a:t>
            </a:r>
            <a:endParaRPr b="0" lang="en-US" sz="4400" spc="-1" strike="noStrike">
              <a:solidFill>
                <a:srgbClr val="ffffff"/>
              </a:solidFill>
              <a:latin typeface="Gulim"/>
            </a:endParaRPr>
          </a:p>
        </p:txBody>
      </p:sp>
      <p:sp>
        <p:nvSpPr>
          <p:cNvPr id="734" name="TextShape 2"/>
          <p:cNvSpPr txBox="1"/>
          <p:nvPr/>
        </p:nvSpPr>
        <p:spPr>
          <a:xfrm>
            <a:off x="8610480" y="6311880"/>
            <a:ext cx="2742840" cy="545760"/>
          </a:xfrm>
          <a:prstGeom prst="rect">
            <a:avLst/>
          </a:prstGeom>
          <a:noFill/>
          <a:ln>
            <a:noFill/>
          </a:ln>
        </p:spPr>
        <p:txBody>
          <a:bodyPr anchor="ctr">
            <a:noAutofit/>
          </a:bodyPr>
          <a:p>
            <a:pPr algn="r">
              <a:lnSpc>
                <a:spcPct val="100000"/>
              </a:lnSpc>
            </a:pPr>
            <a:fld id="{5E673F21-143E-46BB-A637-A8BB8B253092}" type="slidenum">
              <a:rPr b="1" lang="en-US" sz="1200" spc="-1" strike="noStrike">
                <a:solidFill>
                  <a:srgbClr val="ffffff"/>
                </a:solidFill>
                <a:latin typeface="Gulim"/>
              </a:rPr>
              <a:t>&lt;number&gt;</a:t>
            </a:fld>
            <a:endParaRPr b="0" lang="en-US" sz="1200" spc="-1" strike="noStrike">
              <a:latin typeface="Times New Roman"/>
            </a:endParaRPr>
          </a:p>
        </p:txBody>
      </p:sp>
      <p:sp>
        <p:nvSpPr>
          <p:cNvPr id="735" name="CustomShape 3"/>
          <p:cNvSpPr/>
          <p:nvPr/>
        </p:nvSpPr>
        <p:spPr>
          <a:xfrm>
            <a:off x="2531880" y="5661720"/>
            <a:ext cx="75913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Based on 4 Movers at Average rate of $50/HR to $100/HR</a:t>
            </a:r>
            <a:endParaRPr b="0" lang="en-US" sz="1800" spc="-1" strike="noStrike">
              <a:latin typeface="Arial"/>
            </a:endParaRPr>
          </a:p>
          <a:p>
            <a:pPr>
              <a:lnSpc>
                <a:spcPct val="100000"/>
              </a:lnSpc>
            </a:pPr>
            <a:r>
              <a:rPr b="0" lang="en-US" sz="1800" spc="-1" strike="noStrike">
                <a:solidFill>
                  <a:srgbClr val="ffffff"/>
                </a:solidFill>
                <a:latin typeface="Gulim"/>
              </a:rPr>
              <a:t>https://www.mymovingreviews.com/move/average-moving-cost/</a:t>
            </a:r>
            <a:endParaRPr b="0" lang="en-US" sz="1800" spc="-1" strike="noStrike">
              <a:latin typeface="Arial"/>
            </a:endParaRPr>
          </a:p>
          <a:p>
            <a:pPr>
              <a:lnSpc>
                <a:spcPct val="100000"/>
              </a:lnSpc>
            </a:pPr>
            <a:endParaRPr b="0" lang="en-US" sz="1800" spc="-1" strike="noStrike">
              <a:latin typeface="Arial"/>
            </a:endParaRPr>
          </a:p>
        </p:txBody>
      </p:sp>
      <p:graphicFrame>
        <p:nvGraphicFramePr>
          <p:cNvPr id="736" name="Chart 6"/>
          <p:cNvGraphicFramePr/>
          <p:nvPr/>
        </p:nvGraphicFramePr>
        <p:xfrm>
          <a:off x="709560" y="1140480"/>
          <a:ext cx="10772280" cy="4576320"/>
        </p:xfrm>
        <a:graphic>
          <a:graphicData uri="http://schemas.openxmlformats.org/drawingml/2006/chart">
            <c:chart xmlns:c="http://schemas.openxmlformats.org/drawingml/2006/chart" xmlns:r="http://schemas.openxmlformats.org/officeDocument/2006/relationships" r:id="rId1"/>
          </a:graphicData>
        </a:graphic>
      </p:graphicFrame>
      <p:sp>
        <p:nvSpPr>
          <p:cNvPr id="737" name="TextShape 4"/>
          <p:cNvSpPr txBox="1"/>
          <p:nvPr/>
        </p:nvSpPr>
        <p:spPr>
          <a:xfrm>
            <a:off x="838080" y="6311880"/>
            <a:ext cx="2742840" cy="545760"/>
          </a:xfrm>
          <a:prstGeom prst="rect">
            <a:avLst/>
          </a:prstGeom>
          <a:noFill/>
          <a:ln>
            <a:noFill/>
          </a:ln>
        </p:spPr>
        <p:txBody>
          <a:bodyPr anchor="ctr">
            <a:noAutofit/>
          </a:bodyPr>
          <a:p>
            <a:pPr>
              <a:lnSpc>
                <a:spcPct val="100000"/>
              </a:lnSpc>
            </a:pPr>
            <a:fld id="{72B94A2A-1971-4D14-A1D5-1044B85C2BA7}" type="datetime1">
              <a:rPr b="1" lang="en-US" sz="1200" spc="-1" strike="noStrike">
                <a:solidFill>
                  <a:srgbClr val="ffffff"/>
                </a:solidFill>
                <a:latin typeface="Gulim"/>
              </a:rPr>
              <a:t>10/08/2020</a:t>
            </a:fld>
            <a:endParaRPr b="0" lang="en-US" sz="1200" spc="-1" strike="noStrike">
              <a:latin typeface="Times New Roman"/>
            </a:endParaRPr>
          </a:p>
        </p:txBody>
      </p:sp>
      <p:sp>
        <p:nvSpPr>
          <p:cNvPr id="738"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39" name="TextShape 1"/>
          <p:cNvSpPr txBox="1"/>
          <p:nvPr/>
        </p:nvSpPr>
        <p:spPr>
          <a:xfrm>
            <a:off x="838080" y="2766240"/>
            <a:ext cx="10515240" cy="1325160"/>
          </a:xfrm>
          <a:prstGeom prst="rect">
            <a:avLst/>
          </a:prstGeom>
          <a:noFill/>
          <a:ln>
            <a:noFill/>
          </a:ln>
        </p:spPr>
        <p:txBody>
          <a:bodyPr anchor="ctr">
            <a:noAutofit/>
          </a:bodyPr>
          <a:p>
            <a:pPr algn="ctr">
              <a:lnSpc>
                <a:spcPct val="90000"/>
              </a:lnSpc>
            </a:pPr>
            <a:r>
              <a:rPr b="0" lang="en-US" sz="4400" spc="-1" strike="noStrike">
                <a:solidFill>
                  <a:srgbClr val="ffffff"/>
                </a:solidFill>
                <a:latin typeface="Gulim"/>
              </a:rPr>
              <a:t>78.3% of Americans go without the help of professional movers.</a:t>
            </a:r>
            <a:endParaRPr b="0" lang="en-US" sz="4400" spc="-1" strike="noStrike">
              <a:solidFill>
                <a:srgbClr val="ffffff"/>
              </a:solidFill>
              <a:latin typeface="Gulim"/>
            </a:endParaRPr>
          </a:p>
        </p:txBody>
      </p:sp>
      <p:sp>
        <p:nvSpPr>
          <p:cNvPr id="740" name="CustomShape 2"/>
          <p:cNvSpPr/>
          <p:nvPr/>
        </p:nvSpPr>
        <p:spPr>
          <a:xfrm>
            <a:off x="838080" y="5124960"/>
            <a:ext cx="10515240" cy="1325160"/>
          </a:xfrm>
          <a:prstGeom prst="rect">
            <a:avLst/>
          </a:prstGeom>
          <a:noFill/>
          <a:ln>
            <a:noFill/>
          </a:ln>
        </p:spPr>
        <p:style>
          <a:lnRef idx="0"/>
          <a:fillRef idx="0"/>
          <a:effectRef idx="0"/>
          <a:fontRef idx="minor"/>
        </p:style>
      </p:sp>
      <p:sp>
        <p:nvSpPr>
          <p:cNvPr id="741"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5E7D09AD-A1C2-48E9-9E3B-7F8B98F30E18}" type="slidenum">
              <a:rPr b="1" lang="en-US" sz="1200" spc="-1" strike="noStrike">
                <a:solidFill>
                  <a:srgbClr val="ffffff"/>
                </a:solidFill>
                <a:latin typeface="Gulim"/>
              </a:rPr>
              <a:t>&lt;number&gt;</a:t>
            </a:fld>
            <a:endParaRPr b="0" lang="en-US" sz="1200" spc="-1" strike="noStrike">
              <a:latin typeface="Times New Roman"/>
            </a:endParaRPr>
          </a:p>
        </p:txBody>
      </p:sp>
      <p:sp>
        <p:nvSpPr>
          <p:cNvPr id="742" name="CustomShape 4"/>
          <p:cNvSpPr/>
          <p:nvPr/>
        </p:nvSpPr>
        <p:spPr>
          <a:xfrm>
            <a:off x="5038920" y="6450480"/>
            <a:ext cx="211356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hlinkClick r:id="rId1"/>
              </a:rPr>
              <a:t>MoveBuddha.com</a:t>
            </a:r>
            <a:endParaRPr b="0" lang="en-US" sz="1800" spc="-1" strike="noStrike">
              <a:latin typeface="Arial"/>
            </a:endParaRPr>
          </a:p>
        </p:txBody>
      </p:sp>
      <p:sp>
        <p:nvSpPr>
          <p:cNvPr id="743" name="TextShape 5"/>
          <p:cNvSpPr txBox="1"/>
          <p:nvPr/>
        </p:nvSpPr>
        <p:spPr>
          <a:xfrm>
            <a:off x="838080" y="6311880"/>
            <a:ext cx="2742840" cy="545760"/>
          </a:xfrm>
          <a:prstGeom prst="rect">
            <a:avLst/>
          </a:prstGeom>
          <a:noFill/>
          <a:ln>
            <a:noFill/>
          </a:ln>
        </p:spPr>
        <p:txBody>
          <a:bodyPr anchor="ctr">
            <a:noAutofit/>
          </a:bodyPr>
          <a:p>
            <a:pPr>
              <a:lnSpc>
                <a:spcPct val="100000"/>
              </a:lnSpc>
            </a:pPr>
            <a:fld id="{772876A5-BA60-4441-AE7B-3F91D8B1BCA7}" type="datetime1">
              <a:rPr b="1" lang="en-US" sz="1200" spc="-1" strike="noStrike">
                <a:solidFill>
                  <a:srgbClr val="ffffff"/>
                </a:solidFill>
                <a:latin typeface="Gulim"/>
              </a:rPr>
              <a:t>10/08/2020</a:t>
            </a:fld>
            <a:endParaRPr b="0" lang="en-US" sz="1200" spc="-1" strike="noStrike">
              <a:latin typeface="Times New Roman"/>
            </a:endParaRPr>
          </a:p>
        </p:txBody>
      </p:sp>
      <p:sp>
        <p:nvSpPr>
          <p:cNvPr id="744"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45" name="TextShape 1"/>
          <p:cNvSpPr txBox="1"/>
          <p:nvPr/>
        </p:nvSpPr>
        <p:spPr>
          <a:xfrm>
            <a:off x="838080" y="2766240"/>
            <a:ext cx="10515240" cy="1325160"/>
          </a:xfrm>
          <a:prstGeom prst="rect">
            <a:avLst/>
          </a:prstGeom>
          <a:noFill/>
          <a:ln>
            <a:noFill/>
          </a:ln>
        </p:spPr>
        <p:txBody>
          <a:bodyPr anchor="ctr">
            <a:noAutofit/>
          </a:bodyPr>
          <a:p>
            <a:pPr algn="ctr">
              <a:lnSpc>
                <a:spcPct val="90000"/>
              </a:lnSpc>
            </a:pPr>
            <a:r>
              <a:rPr b="0" lang="en-US" sz="4400" spc="-1" strike="noStrike">
                <a:solidFill>
                  <a:srgbClr val="ffffff"/>
                </a:solidFill>
                <a:latin typeface="Gulim"/>
              </a:rPr>
              <a:t>35% of Americans are stressed the most by logistics and packing.</a:t>
            </a:r>
            <a:endParaRPr b="0" lang="en-US" sz="4400" spc="-1" strike="noStrike">
              <a:solidFill>
                <a:srgbClr val="ffffff"/>
              </a:solidFill>
              <a:latin typeface="Gulim"/>
            </a:endParaRPr>
          </a:p>
        </p:txBody>
      </p:sp>
      <p:sp>
        <p:nvSpPr>
          <p:cNvPr id="746" name="CustomShape 2"/>
          <p:cNvSpPr/>
          <p:nvPr/>
        </p:nvSpPr>
        <p:spPr>
          <a:xfrm>
            <a:off x="838080" y="5124960"/>
            <a:ext cx="10515240" cy="1325160"/>
          </a:xfrm>
          <a:prstGeom prst="rect">
            <a:avLst/>
          </a:prstGeom>
          <a:noFill/>
          <a:ln>
            <a:noFill/>
          </a:ln>
        </p:spPr>
        <p:style>
          <a:lnRef idx="0"/>
          <a:fillRef idx="0"/>
          <a:effectRef idx="0"/>
          <a:fontRef idx="minor"/>
        </p:style>
      </p:sp>
      <p:sp>
        <p:nvSpPr>
          <p:cNvPr id="747"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831BB916-F9DE-45C4-B0BB-0D88B18FB846}" type="slidenum">
              <a:rPr b="1" lang="en-US" sz="1200" spc="-1" strike="noStrike">
                <a:solidFill>
                  <a:srgbClr val="ffffff"/>
                </a:solidFill>
                <a:latin typeface="Gulim"/>
              </a:rPr>
              <a:t>&lt;number&gt;</a:t>
            </a:fld>
            <a:endParaRPr b="0" lang="en-US" sz="1200" spc="-1" strike="noStrike">
              <a:latin typeface="Times New Roman"/>
            </a:endParaRPr>
          </a:p>
        </p:txBody>
      </p:sp>
      <p:sp>
        <p:nvSpPr>
          <p:cNvPr id="748" name="CustomShape 4"/>
          <p:cNvSpPr/>
          <p:nvPr/>
        </p:nvSpPr>
        <p:spPr>
          <a:xfrm>
            <a:off x="5401800" y="6450480"/>
            <a:ext cx="138816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hlinkClick r:id="rId1"/>
              </a:rPr>
              <a:t>Article.com</a:t>
            </a:r>
            <a:endParaRPr b="0" lang="en-US" sz="1800" spc="-1" strike="noStrike">
              <a:latin typeface="Arial"/>
            </a:endParaRPr>
          </a:p>
        </p:txBody>
      </p:sp>
      <p:sp>
        <p:nvSpPr>
          <p:cNvPr id="749" name="TextShape 5"/>
          <p:cNvSpPr txBox="1"/>
          <p:nvPr/>
        </p:nvSpPr>
        <p:spPr>
          <a:xfrm>
            <a:off x="838080" y="6311880"/>
            <a:ext cx="2742840" cy="545760"/>
          </a:xfrm>
          <a:prstGeom prst="rect">
            <a:avLst/>
          </a:prstGeom>
          <a:noFill/>
          <a:ln>
            <a:noFill/>
          </a:ln>
        </p:spPr>
        <p:txBody>
          <a:bodyPr anchor="ctr">
            <a:noAutofit/>
          </a:bodyPr>
          <a:p>
            <a:pPr>
              <a:lnSpc>
                <a:spcPct val="100000"/>
              </a:lnSpc>
            </a:pPr>
            <a:fld id="{62739AFF-DED3-4AC8-BB6A-EA552B798D75}" type="datetime1">
              <a:rPr b="1" lang="en-US" sz="1200" spc="-1" strike="noStrike">
                <a:solidFill>
                  <a:srgbClr val="ffffff"/>
                </a:solidFill>
                <a:latin typeface="Gulim"/>
              </a:rPr>
              <a:t>10/08/2020</a:t>
            </a:fld>
            <a:endParaRPr b="0" lang="en-US" sz="1200" spc="-1" strike="noStrike">
              <a:latin typeface="Times New Roman"/>
            </a:endParaRPr>
          </a:p>
        </p:txBody>
      </p:sp>
      <p:sp>
        <p:nvSpPr>
          <p:cNvPr id="750"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838080" y="365040"/>
            <a:ext cx="10515240" cy="545760"/>
          </a:xfrm>
          <a:prstGeom prst="rect">
            <a:avLst/>
          </a:prstGeom>
          <a:noFill/>
          <a:ln>
            <a:noFill/>
          </a:ln>
        </p:spPr>
        <p:txBody>
          <a:bodyPr anchor="ctr">
            <a:normAutofit fontScale="56000"/>
          </a:bodyPr>
          <a:p>
            <a:pPr algn="ctr">
              <a:lnSpc>
                <a:spcPct val="90000"/>
              </a:lnSpc>
            </a:pPr>
            <a:r>
              <a:rPr b="0" lang="en-US" sz="4000" spc="-1" strike="noStrike">
                <a:solidFill>
                  <a:srgbClr val="6dd1a1"/>
                </a:solidFill>
                <a:latin typeface="Gulim"/>
              </a:rPr>
              <a:t>Who is Team Yellow?</a:t>
            </a:r>
            <a:endParaRPr b="0" lang="en-US" sz="4000" spc="-1" strike="noStrike">
              <a:solidFill>
                <a:srgbClr val="000000"/>
              </a:solidFill>
              <a:latin typeface="Gulim"/>
            </a:endParaRPr>
          </a:p>
        </p:txBody>
      </p:sp>
      <p:sp>
        <p:nvSpPr>
          <p:cNvPr id="483" name="TextShape 2"/>
          <p:cNvSpPr txBox="1"/>
          <p:nvPr/>
        </p:nvSpPr>
        <p:spPr>
          <a:xfrm>
            <a:off x="838080" y="6311880"/>
            <a:ext cx="2742840" cy="545760"/>
          </a:xfrm>
          <a:prstGeom prst="rect">
            <a:avLst/>
          </a:prstGeom>
          <a:noFill/>
          <a:ln>
            <a:noFill/>
          </a:ln>
        </p:spPr>
        <p:txBody>
          <a:bodyPr anchor="ctr">
            <a:noAutofit/>
          </a:bodyPr>
          <a:p>
            <a:pPr>
              <a:lnSpc>
                <a:spcPct val="100000"/>
              </a:lnSpc>
            </a:pPr>
            <a:fld id="{685FB7A8-BCC2-478E-8D63-C674A6F20B7D}" type="datetime1">
              <a:rPr b="1" lang="en-US" sz="1200" spc="-1" strike="noStrike">
                <a:solidFill>
                  <a:srgbClr val="ffffff"/>
                </a:solidFill>
                <a:latin typeface="Gulim"/>
              </a:rPr>
              <a:t>10/08/2020</a:t>
            </a:fld>
            <a:endParaRPr b="0" lang="en-US" sz="1200" spc="-1" strike="noStrike">
              <a:latin typeface="Times New Roman"/>
            </a:endParaRPr>
          </a:p>
        </p:txBody>
      </p:sp>
      <p:sp>
        <p:nvSpPr>
          <p:cNvPr id="484"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485"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BE031AB4-87B2-417D-83C9-67367B31F1A3}" type="slidenum">
              <a:rPr b="1" lang="en-US" sz="1200" spc="-1" strike="noStrike">
                <a:solidFill>
                  <a:srgbClr val="ffffff"/>
                </a:solidFill>
                <a:latin typeface="Gulim"/>
              </a:rPr>
              <a:t>&lt;number&gt;</a:t>
            </a:fld>
            <a:endParaRPr b="0" lang="en-US" sz="1200" spc="-1" strike="noStrike">
              <a:latin typeface="Times New Roman"/>
            </a:endParaRPr>
          </a:p>
        </p:txBody>
      </p:sp>
      <p:grpSp>
        <p:nvGrpSpPr>
          <p:cNvPr id="486" name="Group 5"/>
          <p:cNvGrpSpPr/>
          <p:nvPr/>
        </p:nvGrpSpPr>
        <p:grpSpPr>
          <a:xfrm>
            <a:off x="1332720" y="1158840"/>
            <a:ext cx="9526320" cy="5137560"/>
            <a:chOff x="1332720" y="1158840"/>
            <a:chExt cx="9526320" cy="5137560"/>
          </a:xfrm>
        </p:grpSpPr>
        <p:pic>
          <p:nvPicPr>
            <p:cNvPr id="487" name="Byron" descr="A person looking at the camera&#10;&#10;Description automatically generated"/>
            <p:cNvPicPr/>
            <p:nvPr/>
          </p:nvPicPr>
          <p:blipFill>
            <a:blip r:embed="rId1"/>
            <a:srcRect l="0" t="12499" r="0" b="12499"/>
            <a:stretch/>
          </p:blipFill>
          <p:spPr>
            <a:xfrm>
              <a:off x="1346400" y="1158840"/>
              <a:ext cx="2107800" cy="2107800"/>
            </a:xfrm>
            <a:prstGeom prst="rect">
              <a:avLst/>
            </a:prstGeom>
            <a:ln>
              <a:noFill/>
            </a:ln>
          </p:spPr>
        </p:pic>
        <p:pic>
          <p:nvPicPr>
            <p:cNvPr id="488" name="Lance" descr="A person wearing a blue hat&#10;&#10;Description automatically generated"/>
            <p:cNvPicPr/>
            <p:nvPr/>
          </p:nvPicPr>
          <p:blipFill>
            <a:blip r:embed="rId2"/>
            <a:srcRect l="0" t="10945" r="0" b="10945"/>
            <a:stretch/>
          </p:blipFill>
          <p:spPr>
            <a:xfrm>
              <a:off x="3814560" y="1158840"/>
              <a:ext cx="2107800" cy="2107800"/>
            </a:xfrm>
            <a:prstGeom prst="rect">
              <a:avLst/>
            </a:prstGeom>
            <a:ln>
              <a:noFill/>
            </a:ln>
          </p:spPr>
        </p:pic>
        <p:pic>
          <p:nvPicPr>
            <p:cNvPr id="489" name="Greg" descr="A person posing for the camera&#10;&#10;Description automatically generated"/>
            <p:cNvPicPr/>
            <p:nvPr/>
          </p:nvPicPr>
          <p:blipFill>
            <a:blip r:embed="rId3"/>
            <a:srcRect l="-403" t="11885" r="403" b="31891"/>
            <a:stretch/>
          </p:blipFill>
          <p:spPr>
            <a:xfrm>
              <a:off x="6283080" y="1158840"/>
              <a:ext cx="2107800" cy="2107800"/>
            </a:xfrm>
            <a:prstGeom prst="rect">
              <a:avLst/>
            </a:prstGeom>
            <a:ln>
              <a:noFill/>
            </a:ln>
          </p:spPr>
        </p:pic>
        <p:pic>
          <p:nvPicPr>
            <p:cNvPr id="490" name="Jason" descr="A person posing for the camera&#10;&#10;Description automatically generated"/>
            <p:cNvPicPr/>
            <p:nvPr/>
          </p:nvPicPr>
          <p:blipFill>
            <a:blip r:embed="rId4"/>
            <a:srcRect l="16799" t="4963" r="9720" b="39145"/>
            <a:stretch/>
          </p:blipFill>
          <p:spPr>
            <a:xfrm>
              <a:off x="8751240" y="1158840"/>
              <a:ext cx="2107800" cy="2107800"/>
            </a:xfrm>
            <a:prstGeom prst="rect">
              <a:avLst/>
            </a:prstGeom>
            <a:ln>
              <a:noFill/>
            </a:ln>
          </p:spPr>
        </p:pic>
        <p:pic>
          <p:nvPicPr>
            <p:cNvPr id="491" name="Daniel" descr="A person smiling for the camera&#10;&#10;Description automatically generated"/>
            <p:cNvPicPr/>
            <p:nvPr/>
          </p:nvPicPr>
          <p:blipFill>
            <a:blip r:embed="rId5"/>
            <a:stretch/>
          </p:blipFill>
          <p:spPr>
            <a:xfrm>
              <a:off x="2658240" y="3777840"/>
              <a:ext cx="2107800" cy="2107800"/>
            </a:xfrm>
            <a:prstGeom prst="rect">
              <a:avLst/>
            </a:prstGeom>
            <a:ln>
              <a:noFill/>
            </a:ln>
          </p:spPr>
        </p:pic>
        <p:pic>
          <p:nvPicPr>
            <p:cNvPr id="492" name="Chris" descr="A child wearing a hat&#10;&#10;Description automatically generated"/>
            <p:cNvPicPr/>
            <p:nvPr/>
          </p:nvPicPr>
          <p:blipFill>
            <a:blip r:embed="rId6"/>
            <a:srcRect l="0" t="7602" r="0" b="7602"/>
            <a:stretch/>
          </p:blipFill>
          <p:spPr>
            <a:xfrm>
              <a:off x="5126400" y="3777840"/>
              <a:ext cx="2107800" cy="2107800"/>
            </a:xfrm>
            <a:prstGeom prst="rect">
              <a:avLst/>
            </a:prstGeom>
            <a:ln>
              <a:noFill/>
            </a:ln>
          </p:spPr>
        </p:pic>
        <p:pic>
          <p:nvPicPr>
            <p:cNvPr id="493" name="Paul" descr="A person standing in front of a brick building&#10;&#10;Description automatically generated"/>
            <p:cNvPicPr/>
            <p:nvPr/>
          </p:nvPicPr>
          <p:blipFill>
            <a:blip r:embed="rId7"/>
            <a:srcRect l="0" t="10582" r="0" b="10582"/>
            <a:stretch/>
          </p:blipFill>
          <p:spPr>
            <a:xfrm>
              <a:off x="7594560" y="3777840"/>
              <a:ext cx="2107800" cy="2107800"/>
            </a:xfrm>
            <a:prstGeom prst="rect">
              <a:avLst/>
            </a:prstGeom>
            <a:ln>
              <a:noFill/>
            </a:ln>
          </p:spPr>
        </p:pic>
        <p:sp>
          <p:nvSpPr>
            <p:cNvPr id="494" name="CustomShape 6"/>
            <p:cNvSpPr/>
            <p:nvPr/>
          </p:nvSpPr>
          <p:spPr>
            <a:xfrm>
              <a:off x="133272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Byron Aquilino</a:t>
              </a:r>
              <a:endParaRPr b="0" lang="en-US" sz="2000" spc="-1" strike="noStrike">
                <a:latin typeface="Arial"/>
              </a:endParaRPr>
            </a:p>
          </p:txBody>
        </p:sp>
        <p:sp>
          <p:nvSpPr>
            <p:cNvPr id="495" name="CustomShape 7"/>
            <p:cNvSpPr/>
            <p:nvPr/>
          </p:nvSpPr>
          <p:spPr>
            <a:xfrm>
              <a:off x="380016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Lance Perdue</a:t>
              </a:r>
              <a:endParaRPr b="0" lang="en-US" sz="2000" spc="-1" strike="noStrike">
                <a:latin typeface="Arial"/>
              </a:endParaRPr>
            </a:p>
          </p:txBody>
        </p:sp>
        <p:sp>
          <p:nvSpPr>
            <p:cNvPr id="496" name="CustomShape 8"/>
            <p:cNvSpPr/>
            <p:nvPr/>
          </p:nvSpPr>
          <p:spPr>
            <a:xfrm>
              <a:off x="626724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Greg Kukanich</a:t>
              </a:r>
              <a:endParaRPr b="0" lang="en-US" sz="2000" spc="-1" strike="noStrike">
                <a:latin typeface="Arial"/>
              </a:endParaRPr>
            </a:p>
          </p:txBody>
        </p:sp>
        <p:sp>
          <p:nvSpPr>
            <p:cNvPr id="497" name="CustomShape 9"/>
            <p:cNvSpPr/>
            <p:nvPr/>
          </p:nvSpPr>
          <p:spPr>
            <a:xfrm>
              <a:off x="873720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Jason Moran</a:t>
              </a:r>
              <a:endParaRPr b="0" lang="en-US" sz="2000" spc="-1" strike="noStrike">
                <a:latin typeface="Arial"/>
              </a:endParaRPr>
            </a:p>
          </p:txBody>
        </p:sp>
        <p:sp>
          <p:nvSpPr>
            <p:cNvPr id="498" name="CustomShape 10"/>
            <p:cNvSpPr/>
            <p:nvPr/>
          </p:nvSpPr>
          <p:spPr>
            <a:xfrm>
              <a:off x="263196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Daniel Reyna</a:t>
              </a:r>
              <a:endParaRPr b="0" lang="en-US" sz="2000" spc="-1" strike="noStrike">
                <a:latin typeface="Arial"/>
              </a:endParaRPr>
            </a:p>
          </p:txBody>
        </p:sp>
        <p:sp>
          <p:nvSpPr>
            <p:cNvPr id="499" name="CustomShape 11"/>
            <p:cNvSpPr/>
            <p:nvPr/>
          </p:nvSpPr>
          <p:spPr>
            <a:xfrm>
              <a:off x="513504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Chris Miller</a:t>
              </a:r>
              <a:endParaRPr b="0" lang="en-US" sz="2000" spc="-1" strike="noStrike">
                <a:latin typeface="Arial"/>
              </a:endParaRPr>
            </a:p>
          </p:txBody>
        </p:sp>
        <p:sp>
          <p:nvSpPr>
            <p:cNvPr id="500" name="CustomShape 12"/>
            <p:cNvSpPr/>
            <p:nvPr/>
          </p:nvSpPr>
          <p:spPr>
            <a:xfrm>
              <a:off x="760320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Paul Rodriguez</a:t>
              </a:r>
              <a:endParaRPr b="0" lang="en-US" sz="2000" spc="-1" strike="noStrike">
                <a:latin typeface="Arial"/>
              </a:endParaRPr>
            </a:p>
          </p:txBody>
        </p:sp>
      </p:grpSp>
    </p:spTree>
  </p:cSld>
  <mc:AlternateContent>
    <mc:Choice Requires="p14">
      <p:transition p14:dur="250">
        <p:pull dir="r"/>
      </p:transition>
    </mc:Choice>
    <mc:Fallback>
      <p:transition>
        <p:pull dir="r"/>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838080" y="967680"/>
            <a:ext cx="4829040" cy="4922280"/>
          </a:xfrm>
          <a:prstGeom prst="rect">
            <a:avLst/>
          </a:prstGeom>
          <a:noFill/>
          <a:ln>
            <a:noFill/>
          </a:ln>
        </p:spPr>
        <p:txBody>
          <a:bodyPr anchor="ctr">
            <a:normAutofit/>
          </a:bodyPr>
          <a:p>
            <a:pPr algn="ctr">
              <a:lnSpc>
                <a:spcPct val="90000"/>
              </a:lnSpc>
            </a:pPr>
            <a:r>
              <a:rPr b="0" lang="en-US" sz="3200" spc="-1" strike="noStrike">
                <a:solidFill>
                  <a:srgbClr val="ffffff"/>
                </a:solidFill>
                <a:latin typeface="Gulim"/>
              </a:rPr>
              <a:t>“</a:t>
            </a:r>
            <a:r>
              <a:rPr b="0" lang="en-US" sz="3200" spc="-1" strike="noStrike">
                <a:solidFill>
                  <a:srgbClr val="ffffff"/>
                </a:solidFill>
                <a:latin typeface="Gulim"/>
              </a:rPr>
              <a:t>Do It Yourself” movers lack the expert knowledge required to handle the logistics of their move.</a:t>
            </a:r>
            <a:endParaRPr b="0" lang="en-US" sz="3200" spc="-1" strike="noStrike">
              <a:solidFill>
                <a:srgbClr val="ffffff"/>
              </a:solidFill>
              <a:latin typeface="Gulim"/>
            </a:endParaRPr>
          </a:p>
        </p:txBody>
      </p:sp>
      <p:sp>
        <p:nvSpPr>
          <p:cNvPr id="502" name="TextShape 2"/>
          <p:cNvSpPr txBox="1"/>
          <p:nvPr/>
        </p:nvSpPr>
        <p:spPr>
          <a:xfrm>
            <a:off x="838080" y="6311880"/>
            <a:ext cx="2742840" cy="545760"/>
          </a:xfrm>
          <a:prstGeom prst="rect">
            <a:avLst/>
          </a:prstGeom>
          <a:noFill/>
          <a:ln>
            <a:noFill/>
          </a:ln>
        </p:spPr>
        <p:txBody>
          <a:bodyPr anchor="ctr">
            <a:noAutofit/>
          </a:bodyPr>
          <a:p>
            <a:pPr>
              <a:lnSpc>
                <a:spcPct val="100000"/>
              </a:lnSpc>
            </a:pPr>
            <a:fld id="{963FB73D-B3D5-41A2-BCAD-BC037B0666A5}" type="datetime1">
              <a:rPr b="1" lang="en-US" sz="1200" spc="-1" strike="noStrike">
                <a:solidFill>
                  <a:srgbClr val="ffffff"/>
                </a:solidFill>
                <a:latin typeface="Gulim"/>
              </a:rPr>
              <a:t>10/08/2020</a:t>
            </a:fld>
            <a:endParaRPr b="0" lang="en-US" sz="1200" spc="-1" strike="noStrike">
              <a:latin typeface="Times New Roman"/>
            </a:endParaRPr>
          </a:p>
        </p:txBody>
      </p:sp>
      <p:sp>
        <p:nvSpPr>
          <p:cNvPr id="503"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04"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D60D223A-0703-45A1-BE9A-E681BA6265F0}" type="slidenum">
              <a:rPr b="1" lang="en-US" sz="1200" spc="-1" strike="noStrike">
                <a:solidFill>
                  <a:srgbClr val="ffffff"/>
                </a:solidFill>
                <a:latin typeface="Gulim"/>
              </a:rPr>
              <a:t>&lt;number&gt;</a:t>
            </a:fld>
            <a:endParaRPr b="0" lang="en-US" sz="1200" spc="-1" strike="noStrike">
              <a:latin typeface="Times New Roman"/>
            </a:endParaRPr>
          </a:p>
        </p:txBody>
      </p:sp>
      <p:sp>
        <p:nvSpPr>
          <p:cNvPr id="505" name="TextShape 5"/>
          <p:cNvSpPr txBox="1"/>
          <p:nvPr/>
        </p:nvSpPr>
        <p:spPr>
          <a:xfrm>
            <a:off x="838080" y="1825560"/>
            <a:ext cx="5041440" cy="4350960"/>
          </a:xfrm>
          <a:prstGeom prst="rect">
            <a:avLst/>
          </a:prstGeom>
          <a:noFill/>
          <a:ln>
            <a:noFill/>
          </a:ln>
        </p:spPr>
        <p:txBody>
          <a:bodyPr>
            <a:noAutofit/>
          </a:bodyPr>
          <a:p>
            <a:endParaRPr b="0" lang="en-US" sz="2800" spc="-1" strike="noStrike">
              <a:solidFill>
                <a:srgbClr val="ffffff"/>
              </a:solidFill>
              <a:latin typeface="Gulim"/>
            </a:endParaRPr>
          </a:p>
        </p:txBody>
      </p:sp>
      <p:pic>
        <p:nvPicPr>
          <p:cNvPr id="506" name="Picture 4" descr="people laying under cardboard boxes in a room holding up a help sign"/>
          <p:cNvPicPr/>
          <p:nvPr/>
        </p:nvPicPr>
        <p:blipFill>
          <a:blip r:embed="rId1"/>
          <a:stretch/>
        </p:blipFill>
        <p:spPr>
          <a:xfrm>
            <a:off x="5880240" y="1485720"/>
            <a:ext cx="5829120" cy="3885840"/>
          </a:xfrm>
          <a:prstGeom prst="rect">
            <a:avLst/>
          </a:prstGeom>
          <a:ln>
            <a:noFill/>
          </a:ln>
        </p:spPr>
      </p:pic>
      <p:sp>
        <p:nvSpPr>
          <p:cNvPr id="507" name="CustomShape 6"/>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hlinkClick r:id="rId2"/>
              </a:rPr>
              <a:t>This Photo</a:t>
            </a:r>
            <a:r>
              <a:rPr b="0" lang="en-US" sz="900" spc="-1" strike="noStrike">
                <a:solidFill>
                  <a:srgbClr val="ffffff"/>
                </a:solidFill>
                <a:latin typeface="Gulim"/>
              </a:rPr>
              <a:t> by Unknown Author is licensed under </a:t>
            </a:r>
            <a:r>
              <a:rPr b="0" lang="en-US" sz="900" spc="-1" strike="noStrike" u="sng">
                <a:solidFill>
                  <a:srgbClr val="ffffff"/>
                </a:solidFill>
                <a:uFillTx/>
                <a:latin typeface="Gulim"/>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838080" y="365040"/>
            <a:ext cx="10515240" cy="539280"/>
          </a:xfrm>
          <a:prstGeom prst="rect">
            <a:avLst/>
          </a:prstGeom>
          <a:noFill/>
          <a:ln>
            <a:noFill/>
          </a:ln>
        </p:spPr>
        <p:txBody>
          <a:bodyPr anchor="ctr">
            <a:normAutofit fontScale="47000"/>
          </a:bodyPr>
          <a:p>
            <a:pPr algn="ctr">
              <a:lnSpc>
                <a:spcPct val="90000"/>
              </a:lnSpc>
            </a:pPr>
            <a:r>
              <a:rPr b="0" lang="en-US" sz="4400" spc="-1" strike="noStrike">
                <a:solidFill>
                  <a:srgbClr val="6dd1a1"/>
                </a:solidFill>
                <a:latin typeface="Gulim"/>
              </a:rPr>
              <a:t>Professional Movers Are Costly</a:t>
            </a:r>
            <a:endParaRPr b="0" lang="en-US" sz="4400" spc="-1" strike="noStrike">
              <a:solidFill>
                <a:srgbClr val="000000"/>
              </a:solidFill>
              <a:latin typeface="Gulim"/>
            </a:endParaRPr>
          </a:p>
        </p:txBody>
      </p:sp>
      <p:sp>
        <p:nvSpPr>
          <p:cNvPr id="509" name="TextShape 2"/>
          <p:cNvSpPr txBox="1"/>
          <p:nvPr/>
        </p:nvSpPr>
        <p:spPr>
          <a:xfrm>
            <a:off x="838080" y="6311880"/>
            <a:ext cx="2742840" cy="545760"/>
          </a:xfrm>
          <a:prstGeom prst="rect">
            <a:avLst/>
          </a:prstGeom>
          <a:noFill/>
          <a:ln>
            <a:noFill/>
          </a:ln>
        </p:spPr>
        <p:txBody>
          <a:bodyPr anchor="ctr">
            <a:noAutofit/>
          </a:bodyPr>
          <a:p>
            <a:pPr>
              <a:lnSpc>
                <a:spcPct val="100000"/>
              </a:lnSpc>
            </a:pPr>
            <a:fld id="{C6147D3B-43B2-4B82-8CA9-3059751FFD7E}" type="datetime1">
              <a:rPr b="1" lang="en-US" sz="1200" spc="-1" strike="noStrike">
                <a:solidFill>
                  <a:srgbClr val="ffffff"/>
                </a:solidFill>
                <a:latin typeface="Gulim"/>
              </a:rPr>
              <a:t>10/08/2020</a:t>
            </a:fld>
            <a:endParaRPr b="0" lang="en-US" sz="1200" spc="-1" strike="noStrike">
              <a:latin typeface="Times New Roman"/>
            </a:endParaRPr>
          </a:p>
        </p:txBody>
      </p:sp>
      <p:sp>
        <p:nvSpPr>
          <p:cNvPr id="510"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11"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80957265-4BCF-423E-9728-7E33C7A292DD}" type="slidenum">
              <a:rPr b="1" lang="en-US" sz="1200" spc="-1" strike="noStrike">
                <a:solidFill>
                  <a:srgbClr val="ffffff"/>
                </a:solidFill>
                <a:latin typeface="Gulim"/>
              </a:rPr>
              <a:t>&lt;number&gt;</a:t>
            </a:fld>
            <a:endParaRPr b="0" lang="en-US" sz="1200" spc="-1" strike="noStrike">
              <a:latin typeface="Times New Roman"/>
            </a:endParaRPr>
          </a:p>
        </p:txBody>
      </p:sp>
      <p:graphicFrame>
        <p:nvGraphicFramePr>
          <p:cNvPr id="512" name="Chart 6"/>
          <p:cNvGraphicFramePr/>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13" name="Chart 8"/>
          <p:cNvGraphicFramePr/>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14"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3"/>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62C010D2-F508-4C67-B296-041B13B13D91}" type="slidenum">
              <a:rPr b="1" lang="en-US" sz="1200" spc="-1" strike="noStrike">
                <a:solidFill>
                  <a:srgbClr val="ffffff"/>
                </a:solidFill>
                <a:latin typeface="Gulim"/>
              </a:rPr>
              <a:t>&lt;number&gt;</a:t>
            </a:fld>
            <a:endParaRPr b="0" lang="en-US" sz="1200" spc="-1" strike="noStrike">
              <a:latin typeface="Times New Roman"/>
            </a:endParaRPr>
          </a:p>
        </p:txBody>
      </p:sp>
      <p:pic>
        <p:nvPicPr>
          <p:cNvPr id="516" name="Picture 5" descr=""/>
          <p:cNvPicPr/>
          <p:nvPr/>
        </p:nvPicPr>
        <p:blipFill>
          <a:blip r:embed="rId1"/>
          <a:stretch/>
        </p:blipFill>
        <p:spPr>
          <a:xfrm>
            <a:off x="2895480" y="85680"/>
            <a:ext cx="6400440" cy="6400440"/>
          </a:xfrm>
          <a:prstGeom prst="rect">
            <a:avLst/>
          </a:prstGeom>
          <a:ln>
            <a:noFill/>
          </a:ln>
        </p:spPr>
      </p:pic>
      <p:sp>
        <p:nvSpPr>
          <p:cNvPr id="517" name="TextShape 2"/>
          <p:cNvSpPr txBox="1"/>
          <p:nvPr/>
        </p:nvSpPr>
        <p:spPr>
          <a:xfrm>
            <a:off x="838080" y="6311880"/>
            <a:ext cx="2742840" cy="545760"/>
          </a:xfrm>
          <a:prstGeom prst="rect">
            <a:avLst/>
          </a:prstGeom>
          <a:noFill/>
          <a:ln>
            <a:noFill/>
          </a:ln>
        </p:spPr>
        <p:txBody>
          <a:bodyPr anchor="ctr">
            <a:noAutofit/>
          </a:bodyPr>
          <a:p>
            <a:pPr>
              <a:lnSpc>
                <a:spcPct val="100000"/>
              </a:lnSpc>
            </a:pPr>
            <a:fld id="{DA8CFA68-C76F-4EF2-B69F-2C23FD50EE64}" type="datetime1">
              <a:rPr b="1" lang="en-US" sz="1200" spc="-1" strike="noStrike">
                <a:solidFill>
                  <a:srgbClr val="ffffff"/>
                </a:solidFill>
                <a:latin typeface="Gulim"/>
              </a:rPr>
              <a:t>10/08/2020</a:t>
            </a:fld>
            <a:endParaRPr b="0" lang="en-US" sz="1200" spc="-1" strike="noStrike">
              <a:latin typeface="Times New Roman"/>
            </a:endParaRPr>
          </a:p>
        </p:txBody>
      </p:sp>
      <p:sp>
        <p:nvSpPr>
          <p:cNvPr id="518"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762120" y="10116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Loading can be a major issue</a:t>
            </a:r>
            <a:endParaRPr b="0" lang="en-US" sz="3200" spc="-1" strike="noStrike">
              <a:solidFill>
                <a:srgbClr val="000000"/>
              </a:solidFill>
              <a:latin typeface="Gulim"/>
            </a:endParaRPr>
          </a:p>
        </p:txBody>
      </p:sp>
      <p:sp>
        <p:nvSpPr>
          <p:cNvPr id="520"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Poor loading can cause</a:t>
            </a:r>
            <a:endParaRPr b="0" lang="en-US" sz="28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Property damage</a:t>
            </a:r>
            <a:endParaRPr b="0" lang="en-US" sz="24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Car accidents</a:t>
            </a:r>
            <a:br/>
            <a:br/>
            <a:r>
              <a:rPr b="0" lang="en-US" sz="2400" spc="-1" strike="noStrike">
                <a:solidFill>
                  <a:srgbClr val="6dd1a1"/>
                </a:solidFill>
                <a:latin typeface="Gulim"/>
              </a:rPr>
              <a:t> </a:t>
            </a:r>
            <a:endParaRPr b="0" lang="en-US" sz="2400" spc="-1" strike="noStrike">
              <a:solidFill>
                <a:srgbClr val="000000"/>
              </a:solidFill>
              <a:latin typeface="Gulim"/>
            </a:endParaRPr>
          </a:p>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An estimated </a:t>
            </a:r>
            <a:r>
              <a:rPr b="1" lang="en-US" sz="2800" spc="-1" strike="noStrike">
                <a:solidFill>
                  <a:srgbClr val="6dd1a1"/>
                </a:solidFill>
                <a:latin typeface="Gulim"/>
              </a:rPr>
              <a:t>50,000</a:t>
            </a:r>
            <a:r>
              <a:rPr b="0" lang="en-US" sz="2800" spc="-1" strike="noStrike">
                <a:solidFill>
                  <a:srgbClr val="6dd1a1"/>
                </a:solidFill>
                <a:latin typeface="Gulim"/>
              </a:rPr>
              <a:t> accidents related to trailer towing occur each year.</a:t>
            </a:r>
            <a:endParaRPr b="0" lang="en-US" sz="2800" spc="-1" strike="noStrike">
              <a:solidFill>
                <a:srgbClr val="000000"/>
              </a:solidFill>
              <a:latin typeface="Gulim"/>
            </a:endParaRPr>
          </a:p>
        </p:txBody>
      </p:sp>
      <p:pic>
        <p:nvPicPr>
          <p:cNvPr id="521" name="Content Placeholder 10" descr="A truck is parked in front of a building&#10;&#10;Description automatically generated"/>
          <p:cNvPicPr/>
          <p:nvPr/>
        </p:nvPicPr>
        <p:blipFill>
          <a:blip r:embed="rId1"/>
          <a:stretch/>
        </p:blipFill>
        <p:spPr>
          <a:xfrm>
            <a:off x="6172200" y="1473120"/>
            <a:ext cx="5723280" cy="4292280"/>
          </a:xfrm>
          <a:prstGeom prst="rect">
            <a:avLst/>
          </a:prstGeom>
          <a:ln>
            <a:noFill/>
          </a:ln>
        </p:spPr>
      </p:pic>
      <p:sp>
        <p:nvSpPr>
          <p:cNvPr id="522" name="TextShape 3"/>
          <p:cNvSpPr txBox="1"/>
          <p:nvPr/>
        </p:nvSpPr>
        <p:spPr>
          <a:xfrm>
            <a:off x="838080" y="6311880"/>
            <a:ext cx="2742840" cy="545760"/>
          </a:xfrm>
          <a:prstGeom prst="rect">
            <a:avLst/>
          </a:prstGeom>
          <a:noFill/>
          <a:ln>
            <a:noFill/>
          </a:ln>
        </p:spPr>
        <p:txBody>
          <a:bodyPr anchor="ctr">
            <a:noAutofit/>
          </a:bodyPr>
          <a:p>
            <a:pPr>
              <a:lnSpc>
                <a:spcPct val="100000"/>
              </a:lnSpc>
            </a:pPr>
            <a:fld id="{0E967F9A-BE9B-4AB7-AF7E-603C9E2AB68C}" type="datetime1">
              <a:rPr b="1" lang="en-US" sz="1200" spc="-1" strike="noStrike">
                <a:solidFill>
                  <a:srgbClr val="ffffff"/>
                </a:solidFill>
                <a:latin typeface="Gulim"/>
              </a:rPr>
              <a:t>10/08/2020</a:t>
            </a:fld>
            <a:endParaRPr b="0" lang="en-US" sz="1200" spc="-1" strike="noStrike">
              <a:latin typeface="Times New Roman"/>
            </a:endParaRPr>
          </a:p>
        </p:txBody>
      </p:sp>
      <p:sp>
        <p:nvSpPr>
          <p:cNvPr id="523"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24"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B7D9CEE8-3F35-409D-BB2D-A5AB4ED8C9C1}" type="slidenum">
              <a:rPr b="1" lang="en-US" sz="1200" spc="-1" strike="noStrike">
                <a:solidFill>
                  <a:srgbClr val="ffffff"/>
                </a:solidFill>
                <a:latin typeface="Gulim"/>
              </a:rPr>
              <a:t>&lt;number&gt;</a:t>
            </a:fld>
            <a:endParaRPr b="0" lang="en-US" sz="1200" spc="-1" strike="noStrike">
              <a:latin typeface="Times New Roman"/>
            </a:endParaRPr>
          </a:p>
        </p:txBody>
      </p:sp>
      <p:sp>
        <p:nvSpPr>
          <p:cNvPr id="525" name="CustomShape 6"/>
          <p:cNvSpPr/>
          <p:nvPr/>
        </p:nvSpPr>
        <p:spPr>
          <a:xfrm>
            <a:off x="838080" y="5124960"/>
            <a:ext cx="10515240" cy="1325160"/>
          </a:xfrm>
          <a:prstGeom prst="rect">
            <a:avLst/>
          </a:prstGeom>
          <a:noFill/>
          <a:ln>
            <a:noFill/>
          </a:ln>
        </p:spPr>
        <p:style>
          <a:lnRef idx="0"/>
          <a:fillRef idx="0"/>
          <a:effectRef idx="0"/>
          <a:fontRef idx="minor"/>
        </p:style>
      </p:sp>
      <p:sp>
        <p:nvSpPr>
          <p:cNvPr id="526" name="CustomShape 7"/>
          <p:cNvSpPr/>
          <p:nvPr/>
        </p:nvSpPr>
        <p:spPr>
          <a:xfrm>
            <a:off x="10552320" y="5942520"/>
            <a:ext cx="160920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2"/>
              </a:rPr>
              <a:t>Hayesbc.com</a:t>
            </a:r>
            <a:endParaRPr b="0" lang="en-US" sz="1800" spc="-1" strike="noStrike">
              <a:latin typeface="Arial"/>
            </a:endParaRPr>
          </a:p>
        </p:txBody>
      </p:sp>
      <p:sp>
        <p:nvSpPr>
          <p:cNvPr id="527" name="CustomShape 8"/>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3"/>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4"/>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txBox="1"/>
          <p:nvPr/>
        </p:nvSpPr>
        <p:spPr>
          <a:xfrm>
            <a:off x="838080" y="12528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Major Truck Loading Considerations </a:t>
            </a:r>
            <a:endParaRPr b="0" lang="en-US" sz="3200" spc="-1" strike="noStrike">
              <a:solidFill>
                <a:srgbClr val="000000"/>
              </a:solidFill>
              <a:latin typeface="Gulim"/>
            </a:endParaRPr>
          </a:p>
        </p:txBody>
      </p:sp>
      <p:sp>
        <p:nvSpPr>
          <p:cNvPr id="529" name="TextShape 2"/>
          <p:cNvSpPr txBox="1"/>
          <p:nvPr/>
        </p:nvSpPr>
        <p:spPr>
          <a:xfrm>
            <a:off x="434520" y="1622880"/>
            <a:ext cx="5157360" cy="823680"/>
          </a:xfrm>
          <a:prstGeom prst="rect">
            <a:avLst/>
          </a:prstGeom>
          <a:noFill/>
          <a:ln>
            <a:noFill/>
          </a:ln>
        </p:spPr>
        <p:txBody>
          <a:bodyPr anchor="b">
            <a:noAutofit/>
          </a:bodyPr>
          <a:p>
            <a:pPr>
              <a:lnSpc>
                <a:spcPct val="90000"/>
              </a:lnSpc>
              <a:spcBef>
                <a:spcPts val="1001"/>
              </a:spcBef>
              <a:tabLst>
                <a:tab algn="l" pos="0"/>
              </a:tabLst>
            </a:pPr>
            <a:r>
              <a:rPr b="1" lang="en-US" sz="2400" spc="-1" strike="noStrike">
                <a:solidFill>
                  <a:srgbClr val="6dd1a1"/>
                </a:solidFill>
                <a:latin typeface="Gulim"/>
              </a:rPr>
              <a:t>Weight distribution</a:t>
            </a:r>
            <a:endParaRPr b="0" lang="en-US" sz="2400" spc="-1" strike="noStrike">
              <a:solidFill>
                <a:srgbClr val="000000"/>
              </a:solidFill>
              <a:latin typeface="Gulim"/>
            </a:endParaRPr>
          </a:p>
          <a:p>
            <a:pPr>
              <a:lnSpc>
                <a:spcPct val="90000"/>
              </a:lnSpc>
              <a:spcBef>
                <a:spcPts val="1001"/>
              </a:spcBef>
              <a:tabLst>
                <a:tab algn="l" pos="0"/>
              </a:tabLst>
            </a:pPr>
            <a:endParaRPr b="0" lang="en-US" sz="2400" spc="-1" strike="noStrike">
              <a:solidFill>
                <a:srgbClr val="000000"/>
              </a:solidFill>
              <a:latin typeface="Gulim"/>
            </a:endParaRPr>
          </a:p>
        </p:txBody>
      </p:sp>
      <p:pic>
        <p:nvPicPr>
          <p:cNvPr id="530" name="Content Placeholder 21" descr="Diagram&#10;&#10;Description automatically generated"/>
          <p:cNvPicPr/>
          <p:nvPr/>
        </p:nvPicPr>
        <p:blipFill>
          <a:blip r:embed="rId1"/>
          <a:stretch/>
        </p:blipFill>
        <p:spPr>
          <a:xfrm>
            <a:off x="434520" y="2505240"/>
            <a:ext cx="5861520" cy="2674440"/>
          </a:xfrm>
          <a:prstGeom prst="rect">
            <a:avLst/>
          </a:prstGeom>
          <a:ln>
            <a:noFill/>
          </a:ln>
        </p:spPr>
      </p:pic>
      <p:sp>
        <p:nvSpPr>
          <p:cNvPr id="531" name="TextShape 3"/>
          <p:cNvSpPr txBox="1"/>
          <p:nvPr/>
        </p:nvSpPr>
        <p:spPr>
          <a:xfrm>
            <a:off x="6574320" y="1557720"/>
            <a:ext cx="5182920" cy="823680"/>
          </a:xfrm>
          <a:prstGeom prst="rect">
            <a:avLst/>
          </a:prstGeom>
          <a:noFill/>
          <a:ln>
            <a:noFill/>
          </a:ln>
        </p:spPr>
        <p:txBody>
          <a:bodyPr anchor="b">
            <a:noAutofit/>
          </a:bodyPr>
          <a:p>
            <a:pPr>
              <a:lnSpc>
                <a:spcPct val="90000"/>
              </a:lnSpc>
              <a:spcBef>
                <a:spcPts val="1001"/>
              </a:spcBef>
              <a:tabLst>
                <a:tab algn="l" pos="0"/>
              </a:tabLst>
            </a:pPr>
            <a:r>
              <a:rPr b="1" lang="en-US" sz="2400" spc="-1" strike="noStrike">
                <a:solidFill>
                  <a:srgbClr val="6dd1a1"/>
                </a:solidFill>
                <a:latin typeface="Gulim"/>
              </a:rPr>
              <a:t>Protecting fragile items</a:t>
            </a:r>
            <a:endParaRPr b="0" lang="en-US" sz="2400" spc="-1" strike="noStrike">
              <a:solidFill>
                <a:srgbClr val="000000"/>
              </a:solidFill>
              <a:latin typeface="Gulim"/>
            </a:endParaRPr>
          </a:p>
          <a:p>
            <a:pPr>
              <a:lnSpc>
                <a:spcPct val="90000"/>
              </a:lnSpc>
              <a:spcBef>
                <a:spcPts val="1001"/>
              </a:spcBef>
              <a:tabLst>
                <a:tab algn="l" pos="0"/>
              </a:tabLst>
            </a:pPr>
            <a:endParaRPr b="0" lang="en-US" sz="2400" spc="-1" strike="noStrike">
              <a:solidFill>
                <a:srgbClr val="000000"/>
              </a:solidFill>
              <a:latin typeface="Gulim"/>
            </a:endParaRPr>
          </a:p>
        </p:txBody>
      </p:sp>
      <p:sp>
        <p:nvSpPr>
          <p:cNvPr id="532" name="TextShape 4"/>
          <p:cNvSpPr txBox="1"/>
          <p:nvPr/>
        </p:nvSpPr>
        <p:spPr>
          <a:xfrm>
            <a:off x="838080" y="6311880"/>
            <a:ext cx="2742840" cy="545760"/>
          </a:xfrm>
          <a:prstGeom prst="rect">
            <a:avLst/>
          </a:prstGeom>
          <a:noFill/>
          <a:ln>
            <a:noFill/>
          </a:ln>
        </p:spPr>
        <p:txBody>
          <a:bodyPr anchor="ctr">
            <a:noAutofit/>
          </a:bodyPr>
          <a:p>
            <a:pPr>
              <a:lnSpc>
                <a:spcPct val="100000"/>
              </a:lnSpc>
            </a:pPr>
            <a:fld id="{9E51008C-B0B6-4DDC-967A-F9D9A2FF89D9}" type="datetime1">
              <a:rPr b="1" lang="en-US" sz="1200" spc="-1" strike="noStrike">
                <a:solidFill>
                  <a:srgbClr val="ffffff"/>
                </a:solidFill>
                <a:latin typeface="Gulim"/>
              </a:rPr>
              <a:t>10/08/2020</a:t>
            </a:fld>
            <a:endParaRPr b="0" lang="en-US" sz="1200" spc="-1" strike="noStrike">
              <a:latin typeface="Times New Roman"/>
            </a:endParaRPr>
          </a:p>
        </p:txBody>
      </p:sp>
      <p:sp>
        <p:nvSpPr>
          <p:cNvPr id="533"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34" name="TextShape 6"/>
          <p:cNvSpPr txBox="1"/>
          <p:nvPr/>
        </p:nvSpPr>
        <p:spPr>
          <a:xfrm>
            <a:off x="8610480" y="6311880"/>
            <a:ext cx="2742840" cy="545760"/>
          </a:xfrm>
          <a:prstGeom prst="rect">
            <a:avLst/>
          </a:prstGeom>
          <a:noFill/>
          <a:ln>
            <a:noFill/>
          </a:ln>
        </p:spPr>
        <p:txBody>
          <a:bodyPr anchor="ctr">
            <a:noAutofit/>
          </a:bodyPr>
          <a:p>
            <a:pPr algn="r">
              <a:lnSpc>
                <a:spcPct val="100000"/>
              </a:lnSpc>
            </a:pPr>
            <a:fld id="{01EC0F41-91E8-4596-8A63-D20ECF736B7B}" type="slidenum">
              <a:rPr b="1" lang="en-US" sz="1200" spc="-1" strike="noStrike">
                <a:solidFill>
                  <a:srgbClr val="ffffff"/>
                </a:solidFill>
                <a:latin typeface="Gulim"/>
              </a:rPr>
              <a:t>&lt;number&gt;</a:t>
            </a:fld>
            <a:endParaRPr b="0" lang="en-US" sz="1200" spc="-1" strike="noStrike">
              <a:latin typeface="Times New Roman"/>
            </a:endParaRPr>
          </a:p>
        </p:txBody>
      </p:sp>
      <p:sp>
        <p:nvSpPr>
          <p:cNvPr id="535" name="CustomShape 7"/>
          <p:cNvSpPr/>
          <p:nvPr/>
        </p:nvSpPr>
        <p:spPr>
          <a:xfrm>
            <a:off x="9433440" y="5942520"/>
            <a:ext cx="273852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2"/>
              </a:rPr>
              <a:t>PenskeTruckRental.com</a:t>
            </a:r>
            <a:endParaRPr b="0" lang="en-US" sz="1800" spc="-1" strike="noStrike">
              <a:latin typeface="Arial"/>
            </a:endParaRPr>
          </a:p>
        </p:txBody>
      </p:sp>
      <p:pic>
        <p:nvPicPr>
          <p:cNvPr id="536" name="Content Placeholder 24" descr="A picture containing building, outdoor, wooden, brick&#10;&#10;Description automatically generated"/>
          <p:cNvPicPr/>
          <p:nvPr/>
        </p:nvPicPr>
        <p:blipFill>
          <a:blip r:embed="rId3"/>
          <a:stretch/>
        </p:blipFill>
        <p:spPr>
          <a:xfrm>
            <a:off x="6574320" y="2565000"/>
            <a:ext cx="5182920" cy="2461680"/>
          </a:xfrm>
          <a:prstGeom prst="rect">
            <a:avLst/>
          </a:prstGeom>
          <a:ln>
            <a:noFill/>
          </a:ln>
        </p:spPr>
      </p:pic>
      <p:sp>
        <p:nvSpPr>
          <p:cNvPr id="537" name="CustomShape 8"/>
          <p:cNvSpPr/>
          <p:nvPr/>
        </p:nvSpPr>
        <p:spPr>
          <a:xfrm>
            <a:off x="839880" y="5524200"/>
            <a:ext cx="515736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4"/>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5"/>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2164</TotalTime>
  <Application>LibreOffice/6.4.6.2$Linux_X86_64 LibreOffice_project/40$Build-2</Application>
  <Words>2142</Words>
  <Paragraphs>385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2020-09-10T01:29:18Z</dcterms:created>
  <dc:creator>Jason Moran</dc:creator>
  <dc:description/>
  <dc:language>en-US</dc:language>
  <cp:lastModifiedBy/>
  <dcterms:modified xsi:type="dcterms:W3CDTF">2020-10-08T10:40:04Z</dcterms:modified>
  <cp:revision>160</cp:revision>
  <dc:subject/>
  <dc:title>Pack.it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36</vt:i4>
  </property>
</Properties>
</file>